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24169A-89FC-4E78-A27E-EE1860F5DB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075D7E4-42EE-42BA-B35E-936491F140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8FE7DE7-53F7-45B3-A92D-E8B41C1A4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AB38-E7D4-4829-A437-26CC91D9D70B}" type="datetimeFigureOut">
              <a:rPr lang="pt-BR" smtClean="0"/>
              <a:t>09/12/2024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F5E3EA4-62D4-4D0D-80C9-15820B3EB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FB9EB88-864F-4AC7-BAC2-88255A7C6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9EA4C-4C6E-4055-87C3-1B58DB4C1C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4184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5B9214-E2FA-4A59-840C-9A8024466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40BC5AF-1509-4189-9B3A-423CE54EA2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1F20BB3-96B2-400B-B276-668E7B9A7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AB38-E7D4-4829-A437-26CC91D9D70B}" type="datetimeFigureOut">
              <a:rPr lang="pt-BR" smtClean="0"/>
              <a:t>09/12/2024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9A6C6D7-E410-4F4E-B70F-F4A100293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3010032-89D7-4A3F-8347-52C203127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9EA4C-4C6E-4055-87C3-1B58DB4C1C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101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53B5F1E-D737-4351-96D7-D6C122E4DD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7F82EF6-191D-4F52-8FA8-7888433ADD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9F9296A-863B-4264-88DA-B46BD1934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AB38-E7D4-4829-A437-26CC91D9D70B}" type="datetimeFigureOut">
              <a:rPr lang="pt-BR" smtClean="0"/>
              <a:t>09/12/2024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C213008-3D54-431E-B95F-1726F86FD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048FF0D-A5B7-4EFC-AC73-D5D325672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9EA4C-4C6E-4055-87C3-1B58DB4C1C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1308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2201BB-25C5-4E92-AF16-5B062E12C4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6665F9B-FC70-4213-832C-565DBB8805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6117561-48FD-42A7-97C7-D56BD3B24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AB38-E7D4-4829-A437-26CC91D9D70B}" type="datetimeFigureOut">
              <a:rPr lang="pt-BR" smtClean="0"/>
              <a:t>09/12/2024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B5D8A6A-5095-4AEB-9A9A-576A4F96B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6B72687-2F65-42EB-950A-CD334077B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9EA4C-4C6E-4055-87C3-1B58DB4C1C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6306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A658A2-2FF9-43D5-8EF3-F6DA3BE49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0EAE802-6E51-4A75-9501-C93EF06134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1EBA291-BEE5-4DA9-BE64-2E38C244C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AB38-E7D4-4829-A437-26CC91D9D70B}" type="datetimeFigureOut">
              <a:rPr lang="pt-BR" smtClean="0"/>
              <a:t>09/12/2024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A5B886A-8264-4FEC-8B33-4201F7501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0B38D3E-4A22-4CE8-A451-FC01B85D5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9EA4C-4C6E-4055-87C3-1B58DB4C1C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7083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BE1967-D4E7-475C-816A-5D2BA9AD2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C5F1EE-13F7-437F-8739-8E99AD5045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4E1C530-6CCA-4310-AFA5-5848274521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E2438F4-F79E-47CB-8EA1-D361AE436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AB38-E7D4-4829-A437-26CC91D9D70B}" type="datetimeFigureOut">
              <a:rPr lang="pt-BR" smtClean="0"/>
              <a:t>09/12/2024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B288200-5604-4CDF-BDA4-3362D7980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AD37AE5-C8AA-487D-99FC-88CD32A71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9EA4C-4C6E-4055-87C3-1B58DB4C1C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6215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76A14E-E1B2-420D-BC83-E9FE63DDB2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FDE19AC-1973-412A-9B28-086D625AEF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9EB3E76-3D2B-43E6-808D-8B9363A0AB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4C954CD2-010C-460B-B813-B0B79D317A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FBCE8736-43CB-4F26-AC90-5EBEE78BE8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2B03B9C-5ED9-4541-8B62-A997D8D0D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AB38-E7D4-4829-A437-26CC91D9D70B}" type="datetimeFigureOut">
              <a:rPr lang="pt-BR" smtClean="0"/>
              <a:t>09/12/2024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5B9E54DF-2993-4C80-B082-2DE74FE48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3F7646F0-26C1-48F2-8C2C-18A1A338E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9EA4C-4C6E-4055-87C3-1B58DB4C1C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8055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E51BD7-5188-4F6C-9E81-9C15EDC63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8635FF82-1D37-4F6A-B19E-21F3A5F0F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AB38-E7D4-4829-A437-26CC91D9D70B}" type="datetimeFigureOut">
              <a:rPr lang="pt-BR" smtClean="0"/>
              <a:t>09/12/2024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7C93E381-F25E-41C8-A506-E36400B3D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5E7691F3-C7E9-4018-B30D-5C22FA624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9EA4C-4C6E-4055-87C3-1B58DB4C1C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4524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AF3F9DD0-47BD-4018-A77C-72566A0A1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AB38-E7D4-4829-A437-26CC91D9D70B}" type="datetimeFigureOut">
              <a:rPr lang="pt-BR" smtClean="0"/>
              <a:t>09/12/2024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BCF4BCFD-EAD5-4A63-B3BC-8D17BBD55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8184C55-F075-410C-9131-03C0E1185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9EA4C-4C6E-4055-87C3-1B58DB4C1C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1286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488742-4B8A-42F6-97A0-DA58D7BC7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1CFA74C-CB8B-4A35-B09C-98812C880B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F263B64-064D-4D59-B39A-EA793937F5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E84DD57-F4B7-409F-B709-E9B868227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AB38-E7D4-4829-A437-26CC91D9D70B}" type="datetimeFigureOut">
              <a:rPr lang="pt-BR" smtClean="0"/>
              <a:t>09/12/2024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1A41A55-4EB6-4645-8DD7-37A5C7F2D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DA288AD-5785-45C5-911D-4ECCBDC3E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9EA4C-4C6E-4055-87C3-1B58DB4C1C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2246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5DF658-54B1-4135-9FB3-990B93116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0C9A5FA9-C529-4AB5-BB23-18088E14AA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4B81670-C825-4D09-B2AC-F87089F6F8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36120D8-2BC7-4F91-91AC-17C85056D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AB38-E7D4-4829-A437-26CC91D9D70B}" type="datetimeFigureOut">
              <a:rPr lang="pt-BR" smtClean="0"/>
              <a:t>09/12/2024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238B0BD-E5C6-47B7-B994-93B9199C7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4EB7B70-DCAE-45E6-A751-35F97657F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9EA4C-4C6E-4055-87C3-1B58DB4C1C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2780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6EE79D73-03BC-4EFF-A357-57B1AD0273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11F0F87-3E41-4214-97C2-3440F41E5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380CB9E-0302-4892-B6BF-2D96A378F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EAB38-E7D4-4829-A437-26CC91D9D70B}" type="datetimeFigureOut">
              <a:rPr lang="pt-BR" smtClean="0"/>
              <a:t>09/12/2024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E517FD7-5A9D-4B8F-AA9C-1518C8F86A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D8B8EC7-CD03-4AB2-82C2-A709CA8996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19EA4C-4C6E-4055-87C3-1B58DB4C1C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116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AF8130-E136-45F3-8FB0-378F5AFFEBA0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pt-BR" dirty="0"/>
              <a:t>CRIAÇÃO DE NOVO USUÁRIO FULLCAM</a:t>
            </a:r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1EAB12E6-1169-4DF0-B0F2-C1E8F2A8BA8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93085" y="1838324"/>
            <a:ext cx="8605829" cy="4761533"/>
          </a:xfrm>
        </p:spPr>
      </p:pic>
      <p:pic>
        <p:nvPicPr>
          <p:cNvPr id="6" name="Espaço Reservado para Conteúdo 6">
            <a:extLst>
              <a:ext uri="{FF2B5EF4-FFF2-40B4-BE49-F238E27FC236}">
                <a16:creationId xmlns:a16="http://schemas.microsoft.com/office/drawing/2014/main" id="{226D55DF-C275-FDAA-7534-85A5AEE372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5800" y="5683000"/>
            <a:ext cx="1080000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7901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AD96018B-45B1-4C6E-99B8-0AAAC3642C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5" y="0"/>
            <a:ext cx="12134850" cy="2028825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FF157641-506F-4193-AA53-4C44AE69B4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028825"/>
            <a:ext cx="12134850" cy="5292249"/>
          </a:xfrm>
          <a:prstGeom prst="rect">
            <a:avLst/>
          </a:prstGeom>
        </p:spPr>
      </p:pic>
      <p:sp>
        <p:nvSpPr>
          <p:cNvPr id="11" name="Seta: para Baixo 10">
            <a:extLst>
              <a:ext uri="{FF2B5EF4-FFF2-40B4-BE49-F238E27FC236}">
                <a16:creationId xmlns:a16="http://schemas.microsoft.com/office/drawing/2014/main" id="{072C6A05-7FC2-45EB-8719-CDD20B8EAA0F}"/>
              </a:ext>
            </a:extLst>
          </p:cNvPr>
          <p:cNvSpPr/>
          <p:nvPr/>
        </p:nvSpPr>
        <p:spPr>
          <a:xfrm>
            <a:off x="1206500" y="177800"/>
            <a:ext cx="342900" cy="457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Seta: para Baixo 16">
            <a:extLst>
              <a:ext uri="{FF2B5EF4-FFF2-40B4-BE49-F238E27FC236}">
                <a16:creationId xmlns:a16="http://schemas.microsoft.com/office/drawing/2014/main" id="{04D2D05C-6A66-4C36-B7FB-C8D780EEF7F9}"/>
              </a:ext>
            </a:extLst>
          </p:cNvPr>
          <p:cNvSpPr/>
          <p:nvPr/>
        </p:nvSpPr>
        <p:spPr>
          <a:xfrm>
            <a:off x="1549400" y="2781300"/>
            <a:ext cx="304800" cy="3693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Seta: para Baixo 17">
            <a:extLst>
              <a:ext uri="{FF2B5EF4-FFF2-40B4-BE49-F238E27FC236}">
                <a16:creationId xmlns:a16="http://schemas.microsoft.com/office/drawing/2014/main" id="{92CC70F8-8E68-48F0-9132-099585759B87}"/>
              </a:ext>
            </a:extLst>
          </p:cNvPr>
          <p:cNvSpPr/>
          <p:nvPr/>
        </p:nvSpPr>
        <p:spPr>
          <a:xfrm>
            <a:off x="6083300" y="2781300"/>
            <a:ext cx="304800" cy="3693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" name="Seta: para Baixo 22">
            <a:extLst>
              <a:ext uri="{FF2B5EF4-FFF2-40B4-BE49-F238E27FC236}">
                <a16:creationId xmlns:a16="http://schemas.microsoft.com/office/drawing/2014/main" id="{AA0E894A-869A-4C63-AB46-D9D0C34ECB81}"/>
              </a:ext>
            </a:extLst>
          </p:cNvPr>
          <p:cNvSpPr/>
          <p:nvPr/>
        </p:nvSpPr>
        <p:spPr>
          <a:xfrm>
            <a:off x="1422400" y="3295650"/>
            <a:ext cx="304800" cy="3693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C9E643F3-B3FD-430E-9FB7-DBC52DAA5550}"/>
              </a:ext>
            </a:extLst>
          </p:cNvPr>
          <p:cNvSpPr txBox="1"/>
          <p:nvPr/>
        </p:nvSpPr>
        <p:spPr>
          <a:xfrm>
            <a:off x="3263900" y="12700"/>
            <a:ext cx="5905500" cy="64633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BR" dirty="0"/>
              <a:t>1 - Vai acessar a sua conta Fullcam no app ou site e ir na aba de "Usuários"</a:t>
            </a: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318018A4-0A59-43FC-BF26-D58C40AEC102}"/>
              </a:ext>
            </a:extLst>
          </p:cNvPr>
          <p:cNvSpPr txBox="1"/>
          <p:nvPr/>
        </p:nvSpPr>
        <p:spPr>
          <a:xfrm>
            <a:off x="2184400" y="9017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BD1C2E25-7B2F-4D2F-9934-4A0463F6FF00}"/>
              </a:ext>
            </a:extLst>
          </p:cNvPr>
          <p:cNvSpPr txBox="1"/>
          <p:nvPr/>
        </p:nvSpPr>
        <p:spPr>
          <a:xfrm>
            <a:off x="2019300" y="751145"/>
            <a:ext cx="3225800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BR" dirty="0"/>
              <a:t>2 - Depois vai na opção "NOVO"</a:t>
            </a:r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517B975B-B205-4E51-BB31-23BC87F9C021}"/>
              </a:ext>
            </a:extLst>
          </p:cNvPr>
          <p:cNvSpPr txBox="1"/>
          <p:nvPr/>
        </p:nvSpPr>
        <p:spPr>
          <a:xfrm>
            <a:off x="2692400" y="2015906"/>
            <a:ext cx="7048500" cy="64633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BR" dirty="0"/>
              <a:t>3 - Nessa aba vai definir o Nome de usuário, e-mail e a senha de acesso, outras informações abaixo não é necessário preencher para funcionar.</a:t>
            </a:r>
          </a:p>
        </p:txBody>
      </p:sp>
      <p:pic>
        <p:nvPicPr>
          <p:cNvPr id="14" name="Espaço Reservado para Conteúdo 6">
            <a:extLst>
              <a:ext uri="{FF2B5EF4-FFF2-40B4-BE49-F238E27FC236}">
                <a16:creationId xmlns:a16="http://schemas.microsoft.com/office/drawing/2014/main" id="{08AB3D6A-D818-46B6-AE35-29003AADD3E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4850" y="6102100"/>
            <a:ext cx="1080000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24355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9A50F20F-BA08-43D1-ABF0-E38BE22F35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53900" cy="491490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C3248011-FA1D-495E-83FF-B201E2E50CEC}"/>
              </a:ext>
            </a:extLst>
          </p:cNvPr>
          <p:cNvSpPr txBox="1"/>
          <p:nvPr/>
        </p:nvSpPr>
        <p:spPr>
          <a:xfrm>
            <a:off x="1822450" y="0"/>
            <a:ext cx="8547100" cy="64633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BR" dirty="0"/>
              <a:t>4 - E por último, em "Grupos" tem que selecionar o Grupo de Câmera para que seja arrastado para o outro lado, se não, o usuário é criado, mas não tem acesso ás câmeras.</a:t>
            </a:r>
          </a:p>
        </p:txBody>
      </p:sp>
      <p:sp>
        <p:nvSpPr>
          <p:cNvPr id="7" name="Seta: para Baixo 6">
            <a:extLst>
              <a:ext uri="{FF2B5EF4-FFF2-40B4-BE49-F238E27FC236}">
                <a16:creationId xmlns:a16="http://schemas.microsoft.com/office/drawing/2014/main" id="{B943D520-B42A-4003-829B-8D1B3A35E791}"/>
              </a:ext>
            </a:extLst>
          </p:cNvPr>
          <p:cNvSpPr/>
          <p:nvPr/>
        </p:nvSpPr>
        <p:spPr>
          <a:xfrm>
            <a:off x="1155700" y="1219200"/>
            <a:ext cx="381000" cy="406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Seta: para Baixo 7">
            <a:extLst>
              <a:ext uri="{FF2B5EF4-FFF2-40B4-BE49-F238E27FC236}">
                <a16:creationId xmlns:a16="http://schemas.microsoft.com/office/drawing/2014/main" id="{A4B08D25-38AD-473E-97DB-51CB6B6B8AC6}"/>
              </a:ext>
            </a:extLst>
          </p:cNvPr>
          <p:cNvSpPr/>
          <p:nvPr/>
        </p:nvSpPr>
        <p:spPr>
          <a:xfrm>
            <a:off x="4648200" y="2615515"/>
            <a:ext cx="266700" cy="330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BD742BDA-7AA3-4741-BCDD-138FDFDC1E9B}"/>
              </a:ext>
            </a:extLst>
          </p:cNvPr>
          <p:cNvSpPr txBox="1"/>
          <p:nvPr/>
        </p:nvSpPr>
        <p:spPr>
          <a:xfrm>
            <a:off x="2495550" y="1893669"/>
            <a:ext cx="7200900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BR" dirty="0"/>
              <a:t>5 - Lembrando que se tiver mais de um grupo de câmera, se quiser, pode habilitar todos ou deixar o usuário sem acesso a alguns grupos específicos.</a:t>
            </a:r>
          </a:p>
        </p:txBody>
      </p:sp>
      <p:pic>
        <p:nvPicPr>
          <p:cNvPr id="10" name="Espaço Reservado para Conteúdo 6">
            <a:extLst>
              <a:ext uri="{FF2B5EF4-FFF2-40B4-BE49-F238E27FC236}">
                <a16:creationId xmlns:a16="http://schemas.microsoft.com/office/drawing/2014/main" id="{2CACA4D1-0F67-441C-A061-F5742C2D50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5800" y="5683000"/>
            <a:ext cx="1080000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14531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133</Words>
  <Application>Microsoft Office PowerPoint</Application>
  <PresentationFormat>Widescreen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do Office</vt:lpstr>
      <vt:lpstr>CRIAÇÃO DE NOVO USUÁRIO FULLCAM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Suporte</dc:creator>
  <cp:lastModifiedBy>Suporte</cp:lastModifiedBy>
  <cp:revision>9</cp:revision>
  <dcterms:created xsi:type="dcterms:W3CDTF">2024-12-09T13:59:14Z</dcterms:created>
  <dcterms:modified xsi:type="dcterms:W3CDTF">2024-12-09T14:34:33Z</dcterms:modified>
</cp:coreProperties>
</file>