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56" r:id="rId5"/>
    <p:sldId id="258" r:id="rId6"/>
    <p:sldId id="259" r:id="rId7"/>
    <p:sldId id="260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C01"/>
    <a:srgbClr val="3F0863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3"/>
            </a:gs>
            <a:gs pos="100000">
              <a:srgbClr val="FE7C0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FiberHome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HG6821M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55F7332E-7E83-FD77-1633-2386520910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90" y="1941342"/>
            <a:ext cx="3766318" cy="3766318"/>
          </a:xfr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1316694-9C7A-14CB-3930-EC33DA6F76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493" y="1941342"/>
            <a:ext cx="3766318" cy="376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A8E6D33D-370F-7A94-A87D-F887EC02A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1250" y="1776235"/>
            <a:ext cx="7489497" cy="379027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as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Network. A seguir a aba WLAN.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B1B619D9-AA58-C715-3449-57564DA659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3014" y="1487605"/>
            <a:ext cx="8225970" cy="3581809"/>
          </a:xfr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27E8A339-0385-9147-CFDF-55F516370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629" y="5212951"/>
            <a:ext cx="8512739" cy="1092315"/>
          </a:xfrm>
          <a:prstGeom prst="rect">
            <a:avLst/>
          </a:prstGeom>
        </p:spPr>
      </p:pic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621FCD73-393F-204D-3B95-4791D8CA4259}"/>
              </a:ext>
            </a:extLst>
          </p:cNvPr>
          <p:cNvSpPr/>
          <p:nvPr/>
        </p:nvSpPr>
        <p:spPr>
          <a:xfrm>
            <a:off x="5550721" y="2683042"/>
            <a:ext cx="804231" cy="34448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A3B5BE59-027C-F2F2-677F-C778AAE6E83C}"/>
              </a:ext>
            </a:extLst>
          </p:cNvPr>
          <p:cNvSpPr/>
          <p:nvPr/>
        </p:nvSpPr>
        <p:spPr>
          <a:xfrm>
            <a:off x="6438457" y="5895833"/>
            <a:ext cx="863098" cy="40943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Selecione a aba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Basic Setting para definir o nome da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Role para o canto inferior da página e insira o nome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configurações. </a:t>
            </a:r>
          </a:p>
        </p:txBody>
      </p:sp>
      <p:pic>
        <p:nvPicPr>
          <p:cNvPr id="14" name="Espaço Reservado para Conteúdo 13">
            <a:extLst>
              <a:ext uri="{FF2B5EF4-FFF2-40B4-BE49-F238E27FC236}">
                <a16:creationId xmlns:a16="http://schemas.microsoft.com/office/drawing/2014/main" id="{E0625135-CC6F-73A2-2E2F-C97E248193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2819" y="1514901"/>
            <a:ext cx="2366611" cy="4826238"/>
          </a:xfr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0A5453CC-F77E-4E23-B4ED-528F43CF2E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1435" y="3097799"/>
            <a:ext cx="6407746" cy="1660442"/>
          </a:xfrm>
          <a:prstGeom prst="rect">
            <a:avLst/>
          </a:prstGeo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9CFA6BDB-3896-46CC-A994-8114134397F7}"/>
              </a:ext>
            </a:extLst>
          </p:cNvPr>
          <p:cNvSpPr/>
          <p:nvPr/>
        </p:nvSpPr>
        <p:spPr>
          <a:xfrm>
            <a:off x="1813275" y="3826042"/>
            <a:ext cx="1663856" cy="34891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1D5BC905-7DED-DC50-F53A-604A7E783EAA}"/>
              </a:ext>
            </a:extLst>
          </p:cNvPr>
          <p:cNvSpPr/>
          <p:nvPr/>
        </p:nvSpPr>
        <p:spPr>
          <a:xfrm>
            <a:off x="5065294" y="4018550"/>
            <a:ext cx="2237874" cy="28875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12D74167-2E82-5854-D5A7-F70191F0494A}"/>
              </a:ext>
            </a:extLst>
          </p:cNvPr>
          <p:cNvSpPr/>
          <p:nvPr/>
        </p:nvSpPr>
        <p:spPr>
          <a:xfrm>
            <a:off x="4415590" y="4307308"/>
            <a:ext cx="1155032" cy="28875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Advance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Setting, defina a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The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WPA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Shared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Key.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mudanças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Save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/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Application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96CD4BEA-14D0-35D1-22E3-AC38D95D3D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5890" y="1916657"/>
            <a:ext cx="9800218" cy="3714122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E790F1A8-ECE4-63D0-8675-3DCA15E0010E}"/>
              </a:ext>
            </a:extLst>
          </p:cNvPr>
          <p:cNvSpPr/>
          <p:nvPr/>
        </p:nvSpPr>
        <p:spPr>
          <a:xfrm>
            <a:off x="1383634" y="3585413"/>
            <a:ext cx="1479884" cy="3489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67686DA5-3DF8-3065-DD6D-C7F91690FEA8}"/>
              </a:ext>
            </a:extLst>
          </p:cNvPr>
          <p:cNvSpPr/>
          <p:nvPr/>
        </p:nvSpPr>
        <p:spPr>
          <a:xfrm>
            <a:off x="4728407" y="3657605"/>
            <a:ext cx="1479884" cy="34892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C321677-94A4-2D1A-D514-2EE410ABE54C}"/>
              </a:ext>
            </a:extLst>
          </p:cNvPr>
          <p:cNvSpPr/>
          <p:nvPr/>
        </p:nvSpPr>
        <p:spPr>
          <a:xfrm>
            <a:off x="3140244" y="4944978"/>
            <a:ext cx="1311442" cy="32485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 para alterar 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Basic Setting. Defina o nome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Advance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Setting, defina a senha em The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WPA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Pre-Shared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Key.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4115A222-7001-1322-91CE-9C329F7E74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7806" y="1514901"/>
            <a:ext cx="7716387" cy="2238952"/>
          </a:xfr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B03DC16E-B165-B0E7-0343-C172E0F1D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2620" y="3946695"/>
            <a:ext cx="6926757" cy="2498830"/>
          </a:xfrm>
          <a:prstGeom prst="rect">
            <a:avLst/>
          </a:prstGeom>
        </p:spPr>
      </p:pic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7BBA6D5-1080-C258-53DF-60747A81EB01}"/>
              </a:ext>
            </a:extLst>
          </p:cNvPr>
          <p:cNvSpPr/>
          <p:nvPr/>
        </p:nvSpPr>
        <p:spPr>
          <a:xfrm>
            <a:off x="2644652" y="1514901"/>
            <a:ext cx="1168199" cy="29186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559B1DF-FDA2-99FF-A5F3-B60E3B3AC1DD}"/>
              </a:ext>
            </a:extLst>
          </p:cNvPr>
          <p:cNvSpPr/>
          <p:nvPr/>
        </p:nvSpPr>
        <p:spPr>
          <a:xfrm>
            <a:off x="3001592" y="6131032"/>
            <a:ext cx="1257585" cy="29186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EE035E5A-6286-04E3-904F-6C3E8DD918BE}"/>
              </a:ext>
            </a:extLst>
          </p:cNvPr>
          <p:cNvSpPr/>
          <p:nvPr/>
        </p:nvSpPr>
        <p:spPr>
          <a:xfrm>
            <a:off x="4944978" y="3128211"/>
            <a:ext cx="2009273" cy="32485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CBB7D1D9-F26D-B6CC-2570-71EC0C1A4DDD}"/>
              </a:ext>
            </a:extLst>
          </p:cNvPr>
          <p:cNvSpPr/>
          <p:nvPr/>
        </p:nvSpPr>
        <p:spPr>
          <a:xfrm>
            <a:off x="6462680" y="4671201"/>
            <a:ext cx="1598477" cy="29186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89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211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FiberHome HG6821M  Passo a passo para definição de nome e senha da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Para acessar as configurações de Wi-fi, acesse a aba Network. A seguir a aba WLAN.</vt:lpstr>
      <vt:lpstr>Selecione a aba 2.4G Basic Setting para definir o nome da sua rede Wi-fi 2.4GHz. Role para o canto inferior da página e insira o nome em SSID. Salve as configurações. </vt:lpstr>
      <vt:lpstr>Em 2.4G Advance Setting, defina a senha da rede Wi-fi em The WPA Pre Shared Key. Salve as mudanças em Save/Application.</vt:lpstr>
      <vt:lpstr>Agora para alterar a rede 5GHz, acesse a aba 5G Basic Setting. Defina o nome em SSID. Em 5G Advance Setting, defina a senha em The WPA Pre-Shared Key.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12</cp:revision>
  <dcterms:created xsi:type="dcterms:W3CDTF">2024-02-02T11:40:39Z</dcterms:created>
  <dcterms:modified xsi:type="dcterms:W3CDTF">2024-04-16T13:45:01Z</dcterms:modified>
</cp:coreProperties>
</file>