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1" r:id="rId4"/>
    <p:sldId id="264" r:id="rId5"/>
    <p:sldId id="265" r:id="rId6"/>
    <p:sldId id="256" r:id="rId7"/>
    <p:sldId id="258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D0A64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A64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GREATEK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GWR-1200AC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C7B5DD3A-B2FC-B8D4-9F40-EA325A2CB6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461" y="1647103"/>
            <a:ext cx="4134986" cy="406055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636E0031-2FAA-FD4D-11C0-A363EB64CC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523" y="1647103"/>
            <a:ext cx="4134985" cy="406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o Usuário e Senha informados pelo Suporte Técnico.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0F60A9A6-613A-5EFB-1CB4-8F9C3785F7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4102" y="1581003"/>
            <a:ext cx="7563793" cy="4496075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1B25C-7158-730A-A7D3-792A63F49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CE95EAC-4522-C837-BF7F-EBD5CF58C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Ao acessar à interface do roteador, selecione a opção Internet.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C744697-E940-74A5-E42C-3F7725B8D9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871" y="1514901"/>
            <a:ext cx="9726255" cy="4279207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EACB72D6-04F2-0089-FDBC-4323F75F98F1}"/>
              </a:ext>
            </a:extLst>
          </p:cNvPr>
          <p:cNvSpPr/>
          <p:nvPr/>
        </p:nvSpPr>
        <p:spPr>
          <a:xfrm>
            <a:off x="4990641" y="1501252"/>
            <a:ext cx="721850" cy="8343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5582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A5870-B8AF-944A-B885-90F807CD3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F9BCBEC-B1DC-2C33-547C-B405680E5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Na aba Internet, defina o Tipo de conexão como PPPoE. 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Insira o Usuário e Senha informados pelo Suporte Técnico. Salve e aplique.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02EA21F-F348-C148-E66A-1120EFD82F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749" y="1755654"/>
            <a:ext cx="9470500" cy="3589065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BBD72020-32A6-8297-F901-650DD4AA7E0E}"/>
              </a:ext>
            </a:extLst>
          </p:cNvPr>
          <p:cNvSpPr/>
          <p:nvPr/>
        </p:nvSpPr>
        <p:spPr>
          <a:xfrm>
            <a:off x="5513696" y="2275229"/>
            <a:ext cx="1994053" cy="33050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73BEC559-EC28-0A97-D0F2-F73AB114BE6D}"/>
              </a:ext>
            </a:extLst>
          </p:cNvPr>
          <p:cNvSpPr/>
          <p:nvPr/>
        </p:nvSpPr>
        <p:spPr>
          <a:xfrm>
            <a:off x="5510566" y="2688927"/>
            <a:ext cx="1994053" cy="33050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BC0F2CFC-2D35-84A7-25E6-5303AA0BCCDF}"/>
              </a:ext>
            </a:extLst>
          </p:cNvPr>
          <p:cNvSpPr/>
          <p:nvPr/>
        </p:nvSpPr>
        <p:spPr>
          <a:xfrm>
            <a:off x="5510566" y="3133427"/>
            <a:ext cx="1994053" cy="33050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5929FB48-D8AA-5870-F729-2D4AFFF1CE5E}"/>
              </a:ext>
            </a:extLst>
          </p:cNvPr>
          <p:cNvSpPr/>
          <p:nvPr/>
        </p:nvSpPr>
        <p:spPr>
          <a:xfrm>
            <a:off x="6145567" y="4866977"/>
            <a:ext cx="1544284" cy="33050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4504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 seguir, defina o nome e senha da sua rede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6E19432-D4EE-4CDA-EFB9-BEB68931F5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871" y="1514901"/>
            <a:ext cx="9726255" cy="4279207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A82B7276-A121-5512-D3A8-04D49ACB0067}"/>
              </a:ext>
            </a:extLst>
          </p:cNvPr>
          <p:cNvSpPr/>
          <p:nvPr/>
        </p:nvSpPr>
        <p:spPr>
          <a:xfrm>
            <a:off x="6175200" y="1501253"/>
            <a:ext cx="683046" cy="80965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Realize as configurações nas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Salve e aplique as configurações.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3AB5C6C3-43B3-0209-7AFE-5F07ADE50F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3363" y="1446661"/>
            <a:ext cx="7680325" cy="2360386"/>
          </a:xfr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4531E600-5A7D-7498-EF9F-ED868F110F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8701" y="3807047"/>
            <a:ext cx="7679524" cy="2797635"/>
          </a:xfrm>
          <a:prstGeom prst="rect">
            <a:avLst/>
          </a:prstGeom>
        </p:spPr>
      </p:pic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7DDAEC59-E71F-29F9-4104-BFC62ECF0CA5}"/>
              </a:ext>
            </a:extLst>
          </p:cNvPr>
          <p:cNvSpPr/>
          <p:nvPr/>
        </p:nvSpPr>
        <p:spPr>
          <a:xfrm>
            <a:off x="5735320" y="1866900"/>
            <a:ext cx="1625600" cy="254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20F5DB-1EF2-4FD8-FE5E-00FDACBD564B}"/>
              </a:ext>
            </a:extLst>
          </p:cNvPr>
          <p:cNvSpPr/>
          <p:nvPr/>
        </p:nvSpPr>
        <p:spPr>
          <a:xfrm>
            <a:off x="5735320" y="2527300"/>
            <a:ext cx="1625600" cy="254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2D3C4057-B99B-580D-3CFA-3F748F6987AF}"/>
              </a:ext>
            </a:extLst>
          </p:cNvPr>
          <p:cNvSpPr/>
          <p:nvPr/>
        </p:nvSpPr>
        <p:spPr>
          <a:xfrm>
            <a:off x="5727700" y="4229100"/>
            <a:ext cx="1625600" cy="254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82431435-27CA-2A11-6F49-B0175321A70B}"/>
              </a:ext>
            </a:extLst>
          </p:cNvPr>
          <p:cNvSpPr/>
          <p:nvPr/>
        </p:nvSpPr>
        <p:spPr>
          <a:xfrm>
            <a:off x="5727700" y="4889500"/>
            <a:ext cx="1625600" cy="254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82A48382-625E-98C6-96AD-9023716D462B}"/>
              </a:ext>
            </a:extLst>
          </p:cNvPr>
          <p:cNvSpPr/>
          <p:nvPr/>
        </p:nvSpPr>
        <p:spPr>
          <a:xfrm>
            <a:off x="6205220" y="6256020"/>
            <a:ext cx="1270000" cy="31818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configurou o roteador para navegar na Internet.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177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Bahnschrift SemiBold Condensed</vt:lpstr>
      <vt:lpstr>Calibri</vt:lpstr>
      <vt:lpstr>Calibri Light</vt:lpstr>
      <vt:lpstr>Tema do Office</vt:lpstr>
      <vt:lpstr>GREATEK GWR-1200AC Passo a passo para definição de nome e senha da rede Wi-fi.</vt:lpstr>
      <vt:lpstr>Com algum dispositivo conectado à rede, pesquise no navegador de Internet de sua preferência pelo IP 192.168.1.1</vt:lpstr>
      <vt:lpstr>Faça o login inserindo o Usuário e Senha informados pelo Suporte Técnico.</vt:lpstr>
      <vt:lpstr>Ao acessar à interface do roteador, selecione a opção Internet.</vt:lpstr>
      <vt:lpstr>Na aba Internet, defina o Tipo de conexão como PPPoE.  Insira o Usuário e Senha informados pelo Suporte Técnico. Salve e aplique.</vt:lpstr>
      <vt:lpstr>A seguir, defina o nome e senha da sua rede em Wi-fi.</vt:lpstr>
      <vt:lpstr>Defina o nome da rede em SSID e a senha no respectivo campo. Realize as configurações nas redes 2.4G e 5G. Salve e aplique as configurações.</vt:lpstr>
      <vt:lpstr>Procedimento concluído, você configurou o roteador para navegar na Internet.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13</cp:revision>
  <dcterms:created xsi:type="dcterms:W3CDTF">2024-02-02T11:40:39Z</dcterms:created>
  <dcterms:modified xsi:type="dcterms:W3CDTF">2024-04-16T13:54:36Z</dcterms:modified>
</cp:coreProperties>
</file>