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C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C0965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GREATEK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GWR-1200AC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080807A2-656A-F02D-0FF4-89E4E98FCB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618" y="1647103"/>
            <a:ext cx="4134986" cy="406055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6E9E2AD-6570-E102-C35D-05EE2FDE9C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397" y="1647102"/>
            <a:ext cx="4134985" cy="406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o Usuário e Senha informados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0F60A9A6-613A-5EFB-1CB4-8F9C3785F7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4102" y="1581003"/>
            <a:ext cx="7563793" cy="4496075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Ao acessar à interface do roteador, selecione a opção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6E19432-D4EE-4CDA-EFB9-BEB68931F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71" y="1514901"/>
            <a:ext cx="9726255" cy="4279207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A82B7276-A121-5512-D3A8-04D49ACB0067}"/>
              </a:ext>
            </a:extLst>
          </p:cNvPr>
          <p:cNvSpPr/>
          <p:nvPr/>
        </p:nvSpPr>
        <p:spPr>
          <a:xfrm>
            <a:off x="6175200" y="1501253"/>
            <a:ext cx="683046" cy="80965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Realize as configurações nas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e aplique as configurações.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3AB5C6C3-43B3-0209-7AFE-5F07ADE50F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3363" y="1446661"/>
            <a:ext cx="7680325" cy="2360386"/>
          </a:xfr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4531E600-5A7D-7498-EF9F-ED868F110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8701" y="3807047"/>
            <a:ext cx="7679524" cy="2797635"/>
          </a:xfrm>
          <a:prstGeom prst="rect">
            <a:avLst/>
          </a:prstGeom>
        </p:spPr>
      </p:pic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7DDAEC59-E71F-29F9-4104-BFC62ECF0CA5}"/>
              </a:ext>
            </a:extLst>
          </p:cNvPr>
          <p:cNvSpPr/>
          <p:nvPr/>
        </p:nvSpPr>
        <p:spPr>
          <a:xfrm>
            <a:off x="5735320" y="18669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20F5DB-1EF2-4FD8-FE5E-00FDACBD564B}"/>
              </a:ext>
            </a:extLst>
          </p:cNvPr>
          <p:cNvSpPr/>
          <p:nvPr/>
        </p:nvSpPr>
        <p:spPr>
          <a:xfrm>
            <a:off x="5735320" y="25273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2D3C4057-B99B-580D-3CFA-3F748F6987AF}"/>
              </a:ext>
            </a:extLst>
          </p:cNvPr>
          <p:cNvSpPr/>
          <p:nvPr/>
        </p:nvSpPr>
        <p:spPr>
          <a:xfrm>
            <a:off x="5727700" y="42291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2431435-27CA-2A11-6F49-B0175321A70B}"/>
              </a:ext>
            </a:extLst>
          </p:cNvPr>
          <p:cNvSpPr/>
          <p:nvPr/>
        </p:nvSpPr>
        <p:spPr>
          <a:xfrm>
            <a:off x="5727700" y="48895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82A48382-625E-98C6-96AD-9023716D462B}"/>
              </a:ext>
            </a:extLst>
          </p:cNvPr>
          <p:cNvSpPr/>
          <p:nvPr/>
        </p:nvSpPr>
        <p:spPr>
          <a:xfrm>
            <a:off x="6205220" y="6256020"/>
            <a:ext cx="1270000" cy="31818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750" y="568275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138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GREATEK GWR-1200AC Passo a passo para definição de nome e senha da rede Wi-fi.</vt:lpstr>
      <vt:lpstr>Com algum dispositivo conectado à rede, pesquise no navegador de Internet de sua preferência pelo IP 192.168.1.1</vt:lpstr>
      <vt:lpstr>Faça o login inserindo o Usuário e Senha informados pelo Suporte Técnico.</vt:lpstr>
      <vt:lpstr>Ao acessar à interface do roteador, selecione a opção Wi-fi.</vt:lpstr>
      <vt:lpstr>Defina o nome da rede em SSID e a senha no respectivo campo. Realize as configurações nas redes 2.4G e 5G. Salve e aplique as configurações.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13</cp:revision>
  <dcterms:created xsi:type="dcterms:W3CDTF">2024-02-02T11:40:39Z</dcterms:created>
  <dcterms:modified xsi:type="dcterms:W3CDTF">2024-04-16T14:48:45Z</dcterms:modified>
</cp:coreProperties>
</file>