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ebp" ContentType="image/webp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68" r:id="rId3"/>
    <p:sldId id="261" r:id="rId4"/>
    <p:sldId id="256" r:id="rId5"/>
    <p:sldId id="258" r:id="rId6"/>
    <p:sldId id="264" r:id="rId7"/>
    <p:sldId id="265" r:id="rId8"/>
    <p:sldId id="266" r:id="rId9"/>
    <p:sldId id="267" r:id="rId10"/>
    <p:sldId id="262" r:id="rId11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C7D00"/>
    <a:srgbClr val="3D0965"/>
    <a:srgbClr val="172C51"/>
    <a:srgbClr val="C4530E"/>
    <a:srgbClr val="C96B0D"/>
    <a:srgbClr val="632B8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958" autoAdjust="0"/>
    <p:restoredTop sz="94660"/>
  </p:normalViewPr>
  <p:slideViewPr>
    <p:cSldViewPr snapToGrid="0">
      <p:cViewPr varScale="1">
        <p:scale>
          <a:sx n="50" d="100"/>
          <a:sy n="50" d="100"/>
        </p:scale>
        <p:origin x="66" y="5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641E692-20D0-CB00-A6CB-BF3581173D6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CDD5F5E0-08D1-2604-3FAF-226DAB2F691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F6A60BCD-9F39-F21A-5D63-CFF435F241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F8A04-142A-4624-97F2-F134B7067A67}" type="datetimeFigureOut">
              <a:rPr lang="pt-BR" smtClean="0"/>
              <a:t>16/04/2024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30358A9F-C179-1F58-82B6-5F9BAA01D2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7BCF770B-9D33-611E-A820-A32520A442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C65EC-5774-4BB8-B27A-76DF00228B1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459879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AEEA2FA-8AE5-F31C-D57D-D3207221DA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F6E294A4-B92F-6475-D128-69553946D70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D8EE24FC-C771-1B29-4A60-F5DFF91E0C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F8A04-142A-4624-97F2-F134B7067A67}" type="datetimeFigureOut">
              <a:rPr lang="pt-BR" smtClean="0"/>
              <a:t>16/04/2024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F0BD2EAB-3E85-3F55-A0E9-C7938EB93A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6D1691FD-9858-BD24-0137-956D133EB7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C65EC-5774-4BB8-B27A-76DF00228B1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918966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BC5280D2-E972-9D7F-6EC6-4B5B14B51E9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9B89C139-4E71-5117-6614-AC1038541FE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43168AD0-9194-0C94-A5FD-8DD412FFC3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F8A04-142A-4624-97F2-F134B7067A67}" type="datetimeFigureOut">
              <a:rPr lang="pt-BR" smtClean="0"/>
              <a:t>16/04/2024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4C9F23A1-9653-E293-E906-4191414A6F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A62DB6A4-319C-DE65-27CD-EB20F259CB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C65EC-5774-4BB8-B27A-76DF00228B1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992080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DFD6952-A804-25C6-E2FE-48714FFA26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F72D1F3F-8287-8E1F-0FF0-0C58250F60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C46BAAEC-CF3C-3F3A-C36D-35CDC8C45E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F8A04-142A-4624-97F2-F134B7067A67}" type="datetimeFigureOut">
              <a:rPr lang="pt-BR" smtClean="0"/>
              <a:t>16/04/2024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D285F08D-6ECA-CC95-8AE4-AC4CFBB15B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C8F84B82-AC8B-F373-B7A8-293EF8C816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C65EC-5774-4BB8-B27A-76DF00228B1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953356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00A28E7-2DC6-F949-15C7-8F5BA18119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AC544879-F61B-3C9F-225E-E817B66DC7E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E5A189E1-4995-4A73-90C7-CB82DD1EB8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F8A04-142A-4624-97F2-F134B7067A67}" type="datetimeFigureOut">
              <a:rPr lang="pt-BR" smtClean="0"/>
              <a:t>16/04/2024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D89D4083-D8D7-939E-1FC0-8B8C1B007A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E57B646F-3766-4FA8-D562-E8426282CF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C65EC-5774-4BB8-B27A-76DF00228B1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102576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FA0593F-7BA6-B07C-4695-89701160AA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0D8A5E0-7278-3216-6DFE-E6B75CA906E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7BC90F11-5EDA-5784-F21A-F8B8654CCE6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41FF6A39-E5E4-08AA-A523-427A07B075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F8A04-142A-4624-97F2-F134B7067A67}" type="datetimeFigureOut">
              <a:rPr lang="pt-BR" smtClean="0"/>
              <a:t>16/04/2024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4C87C4F8-A5D0-ED0A-ED14-BA4EFCFDF1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557C45F8-A2EF-3ABE-2E29-8CEAA07FBB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C65EC-5774-4BB8-B27A-76DF00228B1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039122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7740AB9-8B69-0290-BD40-BF66E904F3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FC8D4F6B-BFC2-A6F3-3CA7-F56342A355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9F16A028-7753-A5D5-CF29-69CA70A9E26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3A4F016B-3B68-DCB5-7CA9-1CDB308D2DF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B7521946-4FD0-107A-34AE-4C8FF05B6C6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EB938CEA-53C6-341B-E317-61097B7C6B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F8A04-142A-4624-97F2-F134B7067A67}" type="datetimeFigureOut">
              <a:rPr lang="pt-BR" smtClean="0"/>
              <a:t>16/04/2024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D7AEDF10-0207-8147-597C-F1F1CF3477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91D1BBC7-22C2-C550-A02D-205D5EE7BD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C65EC-5774-4BB8-B27A-76DF00228B1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619693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FC4282B-4E92-606E-7643-29C60D997B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088C8122-AB83-B368-FD3F-0102F05A73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F8A04-142A-4624-97F2-F134B7067A67}" type="datetimeFigureOut">
              <a:rPr lang="pt-BR" smtClean="0"/>
              <a:t>16/04/2024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B72FBF18-85BF-38F9-C51C-9FE9BA136D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90B825EE-EF02-A884-8AF5-99244CD438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C65EC-5774-4BB8-B27A-76DF00228B1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255795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8AD7FBA0-74B4-F35D-B630-0C0E9A206F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F8A04-142A-4624-97F2-F134B7067A67}" type="datetimeFigureOut">
              <a:rPr lang="pt-BR" smtClean="0"/>
              <a:t>16/04/2024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E8A88DED-D8FB-BB23-3172-A2B4B8DFA3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AC5C08FE-0FC1-6BCF-E5F7-F5DAF3D9BF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C65EC-5774-4BB8-B27A-76DF00228B1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549377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46CAF08-B333-E85C-5ABD-9332AAC12B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852E1E55-9B8E-27A1-758B-6A0ABAB556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8B8B9272-992B-FBFA-9AEA-D1F7FFF4D93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BDC4CDC9-0B4D-C5E7-FD80-8F71DE5D50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F8A04-142A-4624-97F2-F134B7067A67}" type="datetimeFigureOut">
              <a:rPr lang="pt-BR" smtClean="0"/>
              <a:t>16/04/2024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BA0124EB-A91D-1FF2-6F15-BFF5BBE7CC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83891E4D-A911-4BB8-3460-114E679831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C65EC-5774-4BB8-B27A-76DF00228B1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50770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F1EC3ED-0C93-C0E9-030E-2425A42399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F45DF2DD-5EFC-CD4C-EFAD-9B452116E21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B18985F4-5F53-79A5-F935-FADE493C3BE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94EB55AD-6499-7D3D-1797-84959E6179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F8A04-142A-4624-97F2-F134B7067A67}" type="datetimeFigureOut">
              <a:rPr lang="pt-BR" smtClean="0"/>
              <a:t>16/04/2024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EA6BA42B-42A2-78D7-6F60-E0F4E883A1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A3633607-CEFE-4670-D10E-C7F8B6B51E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C65EC-5774-4BB8-B27A-76DF00228B1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98554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20000">
              <a:srgbClr val="3D0965"/>
            </a:gs>
            <a:gs pos="100000">
              <a:srgbClr val="FC7D00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8C931DA0-7DDB-45FC-0C10-AAD935C493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1B776455-2C88-CB13-F5F7-644337BC987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BD279D33-25DA-59E3-2EB8-839F6F354E3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CF8A04-142A-4624-97F2-F134B7067A67}" type="datetimeFigureOut">
              <a:rPr lang="pt-BR" smtClean="0"/>
              <a:t>16/04/2024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3B5CBDAC-B585-FF81-CF7E-D6FB3240E20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5E166DE7-31AE-6E47-5F72-32EFFB0E9DD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8C65EC-5774-4BB8-B27A-76DF00228B1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223786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ebp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webp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>
            <a:extLst>
              <a:ext uri="{FF2B5EF4-FFF2-40B4-BE49-F238E27FC236}">
                <a16:creationId xmlns:a16="http://schemas.microsoft.com/office/drawing/2014/main" id="{839950EA-81F5-2E11-5762-E4AF9381F4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321540"/>
            <a:ext cx="10515600" cy="1325563"/>
          </a:xfrm>
          <a:noFill/>
        </p:spPr>
        <p:txBody>
          <a:bodyPr>
            <a:normAutofit/>
          </a:bodyPr>
          <a:lstStyle/>
          <a:p>
            <a:pPr algn="ctr"/>
            <a: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INTELBRAS </a:t>
            </a:r>
            <a:r>
              <a:rPr lang="pt-BR" sz="2800" dirty="0" err="1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W5-1200F</a:t>
            </a:r>
            <a:b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</a:br>
            <a: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Passo a passo para definição de nome e senha da rede </a:t>
            </a:r>
            <a:r>
              <a:rPr lang="pt-BR" sz="2800" dirty="0" err="1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Wi-fi</a:t>
            </a:r>
            <a: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.</a:t>
            </a:r>
          </a:p>
        </p:txBody>
      </p:sp>
      <p:pic>
        <p:nvPicPr>
          <p:cNvPr id="10" name="Espaço Reservado para Conteúdo 6">
            <a:extLst>
              <a:ext uri="{FF2B5EF4-FFF2-40B4-BE49-F238E27FC236}">
                <a16:creationId xmlns:a16="http://schemas.microsoft.com/office/drawing/2014/main" id="{226D55DF-C275-FDAA-7534-85A5AEE372F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41660" y="5707660"/>
            <a:ext cx="1080000" cy="1080000"/>
          </a:xfrm>
          <a:prstGeom prst="rect">
            <a:avLst/>
          </a:prstGeom>
        </p:spPr>
      </p:pic>
      <p:pic>
        <p:nvPicPr>
          <p:cNvPr id="3" name="Imagem 2">
            <a:extLst>
              <a:ext uri="{FF2B5EF4-FFF2-40B4-BE49-F238E27FC236}">
                <a16:creationId xmlns:a16="http://schemas.microsoft.com/office/drawing/2014/main" id="{A16B719A-0049-B7AB-FD80-237F4CAFCCC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44215" y="1657643"/>
            <a:ext cx="4050017" cy="4050017"/>
          </a:xfrm>
          <a:prstGeom prst="rect">
            <a:avLst/>
          </a:prstGeom>
        </p:spPr>
      </p:pic>
      <p:pic>
        <p:nvPicPr>
          <p:cNvPr id="7" name="Imagem 6">
            <a:extLst>
              <a:ext uri="{FF2B5EF4-FFF2-40B4-BE49-F238E27FC236}">
                <a16:creationId xmlns:a16="http://schemas.microsoft.com/office/drawing/2014/main" id="{377D7C69-2C1C-8D44-95B8-2ADC3711F09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7768" y="1657643"/>
            <a:ext cx="4050017" cy="40500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885602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>
            <a:extLst>
              <a:ext uri="{FF2B5EF4-FFF2-40B4-BE49-F238E27FC236}">
                <a16:creationId xmlns:a16="http://schemas.microsoft.com/office/drawing/2014/main" id="{839950EA-81F5-2E11-5762-E4AF9381F4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236948"/>
            <a:ext cx="10515600" cy="1209675"/>
          </a:xfrm>
          <a:noFill/>
        </p:spPr>
        <p:txBody>
          <a:bodyPr>
            <a:noAutofit/>
          </a:bodyPr>
          <a:lstStyle/>
          <a:p>
            <a:pPr algn="ctr"/>
            <a: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Procedimento concluído, você configurou o roteador para navegar na Internet.</a:t>
            </a:r>
            <a:b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</a:br>
            <a:b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</a:br>
            <a: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Pesquise as redes </a:t>
            </a:r>
            <a:r>
              <a:rPr lang="pt-BR" sz="2800" dirty="0" err="1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Wi-fi</a:t>
            </a:r>
            <a: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 disponíveis em </a:t>
            </a:r>
            <a:r>
              <a:rPr lang="pt-BR" sz="280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algum dispositivo e </a:t>
            </a:r>
            <a: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conecte na rede recém configurada.</a:t>
            </a:r>
            <a:b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</a:br>
            <a:b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</a:br>
            <a: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Caso haja alguma dúvida, entre em contato com a nossa equipe!</a:t>
            </a:r>
            <a:b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</a:br>
            <a:b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</a:br>
            <a:b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</a:br>
            <a:endParaRPr lang="pt-BR" sz="2800" dirty="0">
              <a:solidFill>
                <a:schemeClr val="bg1">
                  <a:lumMod val="95000"/>
                </a:schemeClr>
              </a:solidFill>
              <a:latin typeface="Bahnschrift SemiBold Condensed" panose="020B0502040204020203" pitchFamily="34" charset="0"/>
            </a:endParaRPr>
          </a:p>
        </p:txBody>
      </p:sp>
      <p:pic>
        <p:nvPicPr>
          <p:cNvPr id="7" name="Espaço Reservado para Conteúdo 6">
            <a:extLst>
              <a:ext uri="{FF2B5EF4-FFF2-40B4-BE49-F238E27FC236}">
                <a16:creationId xmlns:a16="http://schemas.microsoft.com/office/drawing/2014/main" id="{C6E9B712-C098-F8AF-E2B7-1BE81CA5D9E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41660" y="5707660"/>
            <a:ext cx="1080000" cy="1080000"/>
          </a:xfrm>
        </p:spPr>
      </p:pic>
    </p:spTree>
    <p:extLst>
      <p:ext uri="{BB962C8B-B14F-4D97-AF65-F5344CB8AC3E}">
        <p14:creationId xmlns:p14="http://schemas.microsoft.com/office/powerpoint/2010/main" val="40332116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>
            <a:extLst>
              <a:ext uri="{FF2B5EF4-FFF2-40B4-BE49-F238E27FC236}">
                <a16:creationId xmlns:a16="http://schemas.microsoft.com/office/drawing/2014/main" id="{839950EA-81F5-2E11-5762-E4AF9381F4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71901"/>
            <a:ext cx="10515600" cy="1325563"/>
          </a:xfrm>
          <a:noFill/>
        </p:spPr>
        <p:txBody>
          <a:bodyPr>
            <a:normAutofit/>
          </a:bodyPr>
          <a:lstStyle/>
          <a:p>
            <a:pPr algn="ctr"/>
            <a: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Com algum dispositivo conectado à rede, pesquise no navegador de Internet de sua preferência pelo IP 10.0.0.1</a:t>
            </a:r>
          </a:p>
        </p:txBody>
      </p:sp>
      <p:pic>
        <p:nvPicPr>
          <p:cNvPr id="11" name="Imagem 10">
            <a:extLst>
              <a:ext uri="{FF2B5EF4-FFF2-40B4-BE49-F238E27FC236}">
                <a16:creationId xmlns:a16="http://schemas.microsoft.com/office/drawing/2014/main" id="{AF354F09-24FC-3524-2279-26D528E3AD4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79185" y="2244036"/>
            <a:ext cx="5433630" cy="1605092"/>
          </a:xfrm>
          <a:prstGeom prst="rect">
            <a:avLst/>
          </a:prstGeom>
        </p:spPr>
      </p:pic>
      <p:pic>
        <p:nvPicPr>
          <p:cNvPr id="3" name="Imagem 2">
            <a:extLst>
              <a:ext uri="{FF2B5EF4-FFF2-40B4-BE49-F238E27FC236}">
                <a16:creationId xmlns:a16="http://schemas.microsoft.com/office/drawing/2014/main" id="{D5B38E10-F827-847E-E127-0DF7BBC6385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48114" y="4278766"/>
            <a:ext cx="4695767" cy="9092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25513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>
            <a:extLst>
              <a:ext uri="{FF2B5EF4-FFF2-40B4-BE49-F238E27FC236}">
                <a16:creationId xmlns:a16="http://schemas.microsoft.com/office/drawing/2014/main" id="{839950EA-81F5-2E11-5762-E4AF9381F4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189338"/>
            <a:ext cx="10515600" cy="1325563"/>
          </a:xfrm>
          <a:noFill/>
        </p:spPr>
        <p:txBody>
          <a:bodyPr>
            <a:normAutofit/>
          </a:bodyPr>
          <a:lstStyle/>
          <a:p>
            <a:pPr algn="ctr"/>
            <a: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Faça o login inserindo o Usuário e Senha informados pelo Suporte Técnico.</a:t>
            </a:r>
          </a:p>
        </p:txBody>
      </p:sp>
      <p:pic>
        <p:nvPicPr>
          <p:cNvPr id="7" name="Espaço Reservado para Conteúdo 6">
            <a:extLst>
              <a:ext uri="{FF2B5EF4-FFF2-40B4-BE49-F238E27FC236}">
                <a16:creationId xmlns:a16="http://schemas.microsoft.com/office/drawing/2014/main" id="{D98777C1-FB6C-51A6-50C1-AA5F3015447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730660" y="1715524"/>
            <a:ext cx="4730679" cy="4299706"/>
          </a:xfrm>
        </p:spPr>
      </p:pic>
    </p:spTree>
    <p:extLst>
      <p:ext uri="{BB962C8B-B14F-4D97-AF65-F5344CB8AC3E}">
        <p14:creationId xmlns:p14="http://schemas.microsoft.com/office/powerpoint/2010/main" val="12031004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>
            <a:extLst>
              <a:ext uri="{FF2B5EF4-FFF2-40B4-BE49-F238E27FC236}">
                <a16:creationId xmlns:a16="http://schemas.microsoft.com/office/drawing/2014/main" id="{839950EA-81F5-2E11-5762-E4AF9381F4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189338"/>
            <a:ext cx="10515600" cy="1325563"/>
          </a:xfrm>
          <a:noFill/>
        </p:spPr>
        <p:txBody>
          <a:bodyPr>
            <a:normAutofit/>
          </a:bodyPr>
          <a:lstStyle/>
          <a:p>
            <a:pPr algn="ctr"/>
            <a: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Clique no menu no canto superior esquerdo da página para visualizar opções.</a:t>
            </a:r>
            <a:b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</a:br>
            <a: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Em seguida, selecione a aba Rede.</a:t>
            </a:r>
          </a:p>
        </p:txBody>
      </p:sp>
      <p:pic>
        <p:nvPicPr>
          <p:cNvPr id="10" name="Imagem 9">
            <a:extLst>
              <a:ext uri="{FF2B5EF4-FFF2-40B4-BE49-F238E27FC236}">
                <a16:creationId xmlns:a16="http://schemas.microsoft.com/office/drawing/2014/main" id="{DBE65872-5CE5-2607-EA40-8F686CDE281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30325" y="2078203"/>
            <a:ext cx="3558743" cy="3233428"/>
          </a:xfrm>
          <a:prstGeom prst="rect">
            <a:avLst/>
          </a:prstGeom>
        </p:spPr>
      </p:pic>
      <p:pic>
        <p:nvPicPr>
          <p:cNvPr id="14" name="Espaço Reservado para Conteúdo 13">
            <a:extLst>
              <a:ext uri="{FF2B5EF4-FFF2-40B4-BE49-F238E27FC236}">
                <a16:creationId xmlns:a16="http://schemas.microsoft.com/office/drawing/2014/main" id="{0A60D08B-CBF3-9FE6-3A04-ED1548DD48D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402932" y="2442949"/>
            <a:ext cx="7501948" cy="2868682"/>
          </a:xfrm>
        </p:spPr>
      </p:pic>
      <p:sp>
        <p:nvSpPr>
          <p:cNvPr id="15" name="Retângulo: Cantos Arredondados 14">
            <a:extLst>
              <a:ext uri="{FF2B5EF4-FFF2-40B4-BE49-F238E27FC236}">
                <a16:creationId xmlns:a16="http://schemas.microsoft.com/office/drawing/2014/main" id="{13AEFBD6-8CAE-0290-BDED-E31C75483709}"/>
              </a:ext>
            </a:extLst>
          </p:cNvPr>
          <p:cNvSpPr/>
          <p:nvPr/>
        </p:nvSpPr>
        <p:spPr>
          <a:xfrm>
            <a:off x="487105" y="2442049"/>
            <a:ext cx="513073" cy="396685"/>
          </a:xfrm>
          <a:prstGeom prst="roundRect">
            <a:avLst/>
          </a:prstGeom>
          <a:noFill/>
          <a:ln w="381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6" name="Retângulo: Cantos Arredondados 15">
            <a:extLst>
              <a:ext uri="{FF2B5EF4-FFF2-40B4-BE49-F238E27FC236}">
                <a16:creationId xmlns:a16="http://schemas.microsoft.com/office/drawing/2014/main" id="{C1C53EC0-C512-6CDA-563C-F134FE4934A3}"/>
              </a:ext>
            </a:extLst>
          </p:cNvPr>
          <p:cNvSpPr/>
          <p:nvPr/>
        </p:nvSpPr>
        <p:spPr>
          <a:xfrm>
            <a:off x="8336862" y="4332298"/>
            <a:ext cx="3110381" cy="731019"/>
          </a:xfrm>
          <a:prstGeom prst="roundRect">
            <a:avLst/>
          </a:prstGeom>
          <a:noFill/>
          <a:ln w="381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527528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>
            <a:extLst>
              <a:ext uri="{FF2B5EF4-FFF2-40B4-BE49-F238E27FC236}">
                <a16:creationId xmlns:a16="http://schemas.microsoft.com/office/drawing/2014/main" id="{839950EA-81F5-2E11-5762-E4AF9381F4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189338"/>
            <a:ext cx="10515600" cy="1325563"/>
          </a:xfrm>
          <a:noFill/>
        </p:spPr>
        <p:txBody>
          <a:bodyPr>
            <a:normAutofit/>
          </a:bodyPr>
          <a:lstStyle/>
          <a:p>
            <a:pPr algn="ctr"/>
            <a: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Para alterar o nome da rede </a:t>
            </a:r>
            <a:r>
              <a:rPr lang="pt-BR" sz="2800" dirty="0" err="1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Wi-fi</a:t>
            </a:r>
            <a: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, clique no ícone de edição da rede.</a:t>
            </a:r>
          </a:p>
        </p:txBody>
      </p:sp>
      <p:pic>
        <p:nvPicPr>
          <p:cNvPr id="6" name="Espaço Reservado para Conteúdo 5">
            <a:extLst>
              <a:ext uri="{FF2B5EF4-FFF2-40B4-BE49-F238E27FC236}">
                <a16:creationId xmlns:a16="http://schemas.microsoft.com/office/drawing/2014/main" id="{04332368-6756-D351-FA72-178C92D69B7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417604" y="1514901"/>
            <a:ext cx="9356789" cy="4470978"/>
          </a:xfrm>
        </p:spPr>
      </p:pic>
      <p:sp>
        <p:nvSpPr>
          <p:cNvPr id="7" name="Retângulo: Cantos Arredondados 6">
            <a:extLst>
              <a:ext uri="{FF2B5EF4-FFF2-40B4-BE49-F238E27FC236}">
                <a16:creationId xmlns:a16="http://schemas.microsoft.com/office/drawing/2014/main" id="{89E85FE0-78FF-40EC-D59E-416BA56216E2}"/>
              </a:ext>
            </a:extLst>
          </p:cNvPr>
          <p:cNvSpPr/>
          <p:nvPr/>
        </p:nvSpPr>
        <p:spPr>
          <a:xfrm>
            <a:off x="8486276" y="4026090"/>
            <a:ext cx="573206" cy="627797"/>
          </a:xfrm>
          <a:prstGeom prst="roundRect">
            <a:avLst/>
          </a:prstGeom>
          <a:noFill/>
          <a:ln w="381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008909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9A44DDB-1700-4B3E-661E-2B9D096804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>
            <a:extLst>
              <a:ext uri="{FF2B5EF4-FFF2-40B4-BE49-F238E27FC236}">
                <a16:creationId xmlns:a16="http://schemas.microsoft.com/office/drawing/2014/main" id="{795469A4-CEA7-F522-786E-B566D5F10A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189338"/>
            <a:ext cx="10515600" cy="1325563"/>
          </a:xfrm>
          <a:noFill/>
        </p:spPr>
        <p:txBody>
          <a:bodyPr>
            <a:normAutofit/>
          </a:bodyPr>
          <a:lstStyle/>
          <a:p>
            <a:pPr algn="ctr"/>
            <a: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Defina o nome da rede </a:t>
            </a:r>
            <a:r>
              <a:rPr lang="pt-BR" sz="2800" dirty="0" err="1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Wi-fi</a:t>
            </a:r>
            <a: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 e a senha nos respectivos campos. Salve as alterações.</a:t>
            </a:r>
          </a:p>
        </p:txBody>
      </p:sp>
      <p:pic>
        <p:nvPicPr>
          <p:cNvPr id="8" name="Espaço Reservado para Conteúdo 7">
            <a:extLst>
              <a:ext uri="{FF2B5EF4-FFF2-40B4-BE49-F238E27FC236}">
                <a16:creationId xmlns:a16="http://schemas.microsoft.com/office/drawing/2014/main" id="{3A4553C6-AE74-37E8-A391-C57B1163E61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844721" y="1514901"/>
            <a:ext cx="6502555" cy="4858603"/>
          </a:xfrm>
        </p:spPr>
      </p:pic>
      <p:sp>
        <p:nvSpPr>
          <p:cNvPr id="9" name="Retângulo: Cantos Arredondados 8">
            <a:extLst>
              <a:ext uri="{FF2B5EF4-FFF2-40B4-BE49-F238E27FC236}">
                <a16:creationId xmlns:a16="http://schemas.microsoft.com/office/drawing/2014/main" id="{B05121F7-23DC-1DB4-5D23-193F4F39266B}"/>
              </a:ext>
            </a:extLst>
          </p:cNvPr>
          <p:cNvSpPr/>
          <p:nvPr/>
        </p:nvSpPr>
        <p:spPr>
          <a:xfrm>
            <a:off x="4394580" y="2715904"/>
            <a:ext cx="3370997" cy="382138"/>
          </a:xfrm>
          <a:prstGeom prst="roundRect">
            <a:avLst/>
          </a:prstGeom>
          <a:noFill/>
          <a:ln w="381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0" name="Retângulo: Cantos Arredondados 9">
            <a:extLst>
              <a:ext uri="{FF2B5EF4-FFF2-40B4-BE49-F238E27FC236}">
                <a16:creationId xmlns:a16="http://schemas.microsoft.com/office/drawing/2014/main" id="{7889B65F-B040-6EF7-2F95-5C7D98AEDF37}"/>
              </a:ext>
            </a:extLst>
          </p:cNvPr>
          <p:cNvSpPr/>
          <p:nvPr/>
        </p:nvSpPr>
        <p:spPr>
          <a:xfrm>
            <a:off x="4396852" y="5229374"/>
            <a:ext cx="3370997" cy="382138"/>
          </a:xfrm>
          <a:prstGeom prst="roundRect">
            <a:avLst/>
          </a:prstGeom>
          <a:noFill/>
          <a:ln w="381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1" name="Retângulo: Cantos Arredondados 10">
            <a:extLst>
              <a:ext uri="{FF2B5EF4-FFF2-40B4-BE49-F238E27FC236}">
                <a16:creationId xmlns:a16="http://schemas.microsoft.com/office/drawing/2014/main" id="{B43892E4-B1F3-0CD9-F449-CAB7967DC7A0}"/>
              </a:ext>
            </a:extLst>
          </p:cNvPr>
          <p:cNvSpPr/>
          <p:nvPr/>
        </p:nvSpPr>
        <p:spPr>
          <a:xfrm>
            <a:off x="4399124" y="5882186"/>
            <a:ext cx="3370997" cy="482233"/>
          </a:xfrm>
          <a:prstGeom prst="roundRect">
            <a:avLst/>
          </a:prstGeom>
          <a:noFill/>
          <a:ln w="381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059684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BCE3B82-2A99-C572-D673-F2890F685D6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>
            <a:extLst>
              <a:ext uri="{FF2B5EF4-FFF2-40B4-BE49-F238E27FC236}">
                <a16:creationId xmlns:a16="http://schemas.microsoft.com/office/drawing/2014/main" id="{2F490EA0-9509-24CF-C822-4C0C89724D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189338"/>
            <a:ext cx="10515600" cy="1325563"/>
          </a:xfrm>
          <a:noFill/>
        </p:spPr>
        <p:txBody>
          <a:bodyPr>
            <a:normAutofit/>
          </a:bodyPr>
          <a:lstStyle/>
          <a:p>
            <a:pPr algn="ctr"/>
            <a: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Agora repita o procedimento na rede </a:t>
            </a:r>
            <a:r>
              <a:rPr lang="pt-BR" sz="2800" dirty="0" err="1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Wi-fi</a:t>
            </a:r>
            <a: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 </a:t>
            </a:r>
            <a:r>
              <a:rPr lang="pt-BR" sz="2800" dirty="0" err="1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5GHz</a:t>
            </a:r>
            <a: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.</a:t>
            </a:r>
          </a:p>
        </p:txBody>
      </p:sp>
      <p:pic>
        <p:nvPicPr>
          <p:cNvPr id="6" name="Espaço Reservado para Conteúdo 5">
            <a:extLst>
              <a:ext uri="{FF2B5EF4-FFF2-40B4-BE49-F238E27FC236}">
                <a16:creationId xmlns:a16="http://schemas.microsoft.com/office/drawing/2014/main" id="{4D5C3014-D906-C5FC-E654-B3AA3508F4F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417604" y="1514901"/>
            <a:ext cx="9356789" cy="4470978"/>
          </a:xfrm>
        </p:spPr>
      </p:pic>
      <p:sp>
        <p:nvSpPr>
          <p:cNvPr id="7" name="Retângulo: Cantos Arredondados 6">
            <a:extLst>
              <a:ext uri="{FF2B5EF4-FFF2-40B4-BE49-F238E27FC236}">
                <a16:creationId xmlns:a16="http://schemas.microsoft.com/office/drawing/2014/main" id="{042DCFAB-8BCD-5B9B-6683-9D78E93C7F87}"/>
              </a:ext>
            </a:extLst>
          </p:cNvPr>
          <p:cNvSpPr/>
          <p:nvPr/>
        </p:nvSpPr>
        <p:spPr>
          <a:xfrm>
            <a:off x="8475259" y="4954143"/>
            <a:ext cx="573206" cy="627797"/>
          </a:xfrm>
          <a:prstGeom prst="roundRect">
            <a:avLst/>
          </a:prstGeom>
          <a:noFill/>
          <a:ln w="381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873662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FD533A3-3861-6793-E4F1-5C4D96F4233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Espaço Reservado para Conteúdo 11">
            <a:extLst>
              <a:ext uri="{FF2B5EF4-FFF2-40B4-BE49-F238E27FC236}">
                <a16:creationId xmlns:a16="http://schemas.microsoft.com/office/drawing/2014/main" id="{68369C7F-6EA0-3920-374D-0DAAEDF7F90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981556" y="1514901"/>
            <a:ext cx="6228885" cy="4849518"/>
          </a:xfr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898495F7-A345-485A-D7C4-DA7FE138A4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189338"/>
            <a:ext cx="10515600" cy="1325563"/>
          </a:xfrm>
          <a:noFill/>
        </p:spPr>
        <p:txBody>
          <a:bodyPr>
            <a:normAutofit/>
          </a:bodyPr>
          <a:lstStyle/>
          <a:p>
            <a:pPr algn="ctr"/>
            <a: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Defina o nome da rede </a:t>
            </a:r>
            <a:r>
              <a:rPr lang="pt-BR" sz="2800" dirty="0" err="1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Wi-fi</a:t>
            </a:r>
            <a: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 e a senha nos respectivos campos. Salve as alterações.</a:t>
            </a:r>
          </a:p>
        </p:txBody>
      </p:sp>
      <p:sp>
        <p:nvSpPr>
          <p:cNvPr id="9" name="Retângulo: Cantos Arredondados 8">
            <a:extLst>
              <a:ext uri="{FF2B5EF4-FFF2-40B4-BE49-F238E27FC236}">
                <a16:creationId xmlns:a16="http://schemas.microsoft.com/office/drawing/2014/main" id="{C1DA1B67-3B3C-7F87-DB5E-D78967B0E554}"/>
              </a:ext>
            </a:extLst>
          </p:cNvPr>
          <p:cNvSpPr/>
          <p:nvPr/>
        </p:nvSpPr>
        <p:spPr>
          <a:xfrm>
            <a:off x="4394580" y="2715904"/>
            <a:ext cx="3370997" cy="382138"/>
          </a:xfrm>
          <a:prstGeom prst="roundRect">
            <a:avLst/>
          </a:prstGeom>
          <a:noFill/>
          <a:ln w="381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0" name="Retângulo: Cantos Arredondados 9">
            <a:extLst>
              <a:ext uri="{FF2B5EF4-FFF2-40B4-BE49-F238E27FC236}">
                <a16:creationId xmlns:a16="http://schemas.microsoft.com/office/drawing/2014/main" id="{B7183403-A2E9-D6D6-8FC8-EFB4B75BEE9C}"/>
              </a:ext>
            </a:extLst>
          </p:cNvPr>
          <p:cNvSpPr/>
          <p:nvPr/>
        </p:nvSpPr>
        <p:spPr>
          <a:xfrm>
            <a:off x="4396852" y="5229374"/>
            <a:ext cx="3370997" cy="382138"/>
          </a:xfrm>
          <a:prstGeom prst="roundRect">
            <a:avLst/>
          </a:prstGeom>
          <a:noFill/>
          <a:ln w="381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1" name="Retângulo: Cantos Arredondados 10">
            <a:extLst>
              <a:ext uri="{FF2B5EF4-FFF2-40B4-BE49-F238E27FC236}">
                <a16:creationId xmlns:a16="http://schemas.microsoft.com/office/drawing/2014/main" id="{BEF7145F-DB6E-B69A-9C03-DF8541FE44F8}"/>
              </a:ext>
            </a:extLst>
          </p:cNvPr>
          <p:cNvSpPr/>
          <p:nvPr/>
        </p:nvSpPr>
        <p:spPr>
          <a:xfrm>
            <a:off x="4399124" y="5882186"/>
            <a:ext cx="3370997" cy="482233"/>
          </a:xfrm>
          <a:prstGeom prst="roundRect">
            <a:avLst/>
          </a:prstGeom>
          <a:noFill/>
          <a:ln w="381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6827503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F3E2159-1307-3A9F-5517-946B81AB023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>
            <a:extLst>
              <a:ext uri="{FF2B5EF4-FFF2-40B4-BE49-F238E27FC236}">
                <a16:creationId xmlns:a16="http://schemas.microsoft.com/office/drawing/2014/main" id="{5957D60F-ACA1-0C06-5D7B-DF97E02C39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189338"/>
            <a:ext cx="10515600" cy="1325563"/>
          </a:xfrm>
          <a:noFill/>
        </p:spPr>
        <p:txBody>
          <a:bodyPr>
            <a:normAutofit/>
          </a:bodyPr>
          <a:lstStyle/>
          <a:p>
            <a:pPr algn="ctr"/>
            <a: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A seguir, acesse a aba Internet. Defina o Modo de Operação como PPPoE.</a:t>
            </a:r>
            <a:b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</a:br>
            <a: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Insira o Usuário e Senha informados pelo Suporte Técnico. Salve as alterações.</a:t>
            </a:r>
          </a:p>
        </p:txBody>
      </p:sp>
      <p:pic>
        <p:nvPicPr>
          <p:cNvPr id="12" name="Espaço Reservado para Conteúdo 11">
            <a:extLst>
              <a:ext uri="{FF2B5EF4-FFF2-40B4-BE49-F238E27FC236}">
                <a16:creationId xmlns:a16="http://schemas.microsoft.com/office/drawing/2014/main" id="{B4496F61-FC16-F632-45EC-1F1FE3CF1CD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549812" y="1514901"/>
            <a:ext cx="9092373" cy="4407017"/>
          </a:xfrm>
        </p:spPr>
      </p:pic>
      <p:sp>
        <p:nvSpPr>
          <p:cNvPr id="13" name="Retângulo: Cantos Arredondados 12">
            <a:extLst>
              <a:ext uri="{FF2B5EF4-FFF2-40B4-BE49-F238E27FC236}">
                <a16:creationId xmlns:a16="http://schemas.microsoft.com/office/drawing/2014/main" id="{1EFBF48B-C5B0-5509-4763-34688F4456BF}"/>
              </a:ext>
            </a:extLst>
          </p:cNvPr>
          <p:cNvSpPr/>
          <p:nvPr/>
        </p:nvSpPr>
        <p:spPr>
          <a:xfrm>
            <a:off x="5321487" y="1815152"/>
            <a:ext cx="1570636" cy="374573"/>
          </a:xfrm>
          <a:prstGeom prst="roundRect">
            <a:avLst/>
          </a:prstGeom>
          <a:noFill/>
          <a:ln w="381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41121367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340</TotalTime>
  <Words>206</Words>
  <Application>Microsoft Office PowerPoint</Application>
  <PresentationFormat>Widescreen</PresentationFormat>
  <Paragraphs>10</Paragraphs>
  <Slides>10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10</vt:i4>
      </vt:variant>
    </vt:vector>
  </HeadingPairs>
  <TitlesOfParts>
    <vt:vector size="15" baseType="lpstr">
      <vt:lpstr>Arial</vt:lpstr>
      <vt:lpstr>Bahnschrift SemiBold Condensed</vt:lpstr>
      <vt:lpstr>Calibri</vt:lpstr>
      <vt:lpstr>Calibri Light</vt:lpstr>
      <vt:lpstr>Tema do Office</vt:lpstr>
      <vt:lpstr>INTELBRAS W5-1200F Passo a passo para definição de nome e senha da rede Wi-fi.</vt:lpstr>
      <vt:lpstr>Com algum dispositivo conectado à rede, pesquise no navegador de Internet de sua preferência pelo IP 10.0.0.1</vt:lpstr>
      <vt:lpstr>Faça o login inserindo o Usuário e Senha informados pelo Suporte Técnico.</vt:lpstr>
      <vt:lpstr>Clique no menu no canto superior esquerdo da página para visualizar opções. Em seguida, selecione a aba Rede.</vt:lpstr>
      <vt:lpstr>Para alterar o nome da rede Wi-fi, clique no ícone de edição da rede.</vt:lpstr>
      <vt:lpstr>Defina o nome da rede Wi-fi e a senha nos respectivos campos. Salve as alterações.</vt:lpstr>
      <vt:lpstr>Agora repita o procedimento na rede Wi-fi 5GHz.</vt:lpstr>
      <vt:lpstr>Defina o nome da rede Wi-fi e a senha nos respectivos campos. Salve as alterações.</vt:lpstr>
      <vt:lpstr>A seguir, acesse a aba Internet. Defina o Modo de Operação como PPPoE. Insira o Usuário e Senha informados pelo Suporte Técnico. Salve as alterações.</vt:lpstr>
      <vt:lpstr>Procedimento concluído, você configurou o roteador para navegar na Internet.  Pesquise as redes Wi-fi disponíveis em algum dispositivo e conecte na rede recém configurada.  Caso haja alguma dúvida, entre em contato com a nossa equipe! 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Intelbras WiFiber 1200R  Passo a passo para definição de nome e senha da rede Wi-fi.</dc:title>
  <dc:creator>User 2</dc:creator>
  <cp:lastModifiedBy>User 2</cp:lastModifiedBy>
  <cp:revision>12</cp:revision>
  <dcterms:created xsi:type="dcterms:W3CDTF">2024-02-02T11:40:39Z</dcterms:created>
  <dcterms:modified xsi:type="dcterms:W3CDTF">2024-04-16T14:19:43Z</dcterms:modified>
</cp:coreProperties>
</file>