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8" r:id="rId3"/>
    <p:sldId id="261" r:id="rId4"/>
    <p:sldId id="256" r:id="rId5"/>
    <p:sldId id="258" r:id="rId6"/>
    <p:sldId id="264" r:id="rId7"/>
    <p:sldId id="265" r:id="rId8"/>
    <p:sldId id="266" r:id="rId9"/>
    <p:sldId id="262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7903"/>
    <a:srgbClr val="3D0A64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8" autoAdjust="0"/>
    <p:restoredTop sz="94660"/>
  </p:normalViewPr>
  <p:slideViewPr>
    <p:cSldViewPr snapToGrid="0">
      <p:cViewPr varScale="1">
        <p:scale>
          <a:sx n="50" d="100"/>
          <a:sy n="50" d="100"/>
        </p:scale>
        <p:origin x="66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D0A64"/>
            </a:gs>
            <a:gs pos="100000">
              <a:srgbClr val="FE790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16/04/2024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ebp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eb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INTELBRAS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W5-1200F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definição de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D709166F-4F16-F966-E79E-9CFDBCB591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17" y="1657643"/>
            <a:ext cx="4050017" cy="4050017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8E1A9F98-DB38-B8DA-CBDC-96BC0531F3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7768" y="1657643"/>
            <a:ext cx="4050017" cy="405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901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10.0.0.1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5B38E10-F827-847E-E127-0DF7BBC638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8114" y="4278766"/>
            <a:ext cx="4695767" cy="90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o Usuário e Senha informados pelo Suporte Técnico.</a:t>
            </a: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D98777C1-FB6C-51A6-50C1-AA5F301544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30660" y="1715524"/>
            <a:ext cx="4730679" cy="4299706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Clique no menu no canto superior esquerdo da página para visualizar opções.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Em seguida, selecione a aba Rede.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DBE65872-5CE5-2607-EA40-8F686CDE28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0325" y="2078203"/>
            <a:ext cx="3558743" cy="3233428"/>
          </a:xfrm>
          <a:prstGeom prst="rect">
            <a:avLst/>
          </a:prstGeom>
        </p:spPr>
      </p:pic>
      <p:pic>
        <p:nvPicPr>
          <p:cNvPr id="14" name="Espaço Reservado para Conteúdo 13">
            <a:extLst>
              <a:ext uri="{FF2B5EF4-FFF2-40B4-BE49-F238E27FC236}">
                <a16:creationId xmlns:a16="http://schemas.microsoft.com/office/drawing/2014/main" id="{0A60D08B-CBF3-9FE6-3A04-ED1548DD48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02932" y="2442949"/>
            <a:ext cx="7501948" cy="2868682"/>
          </a:xfrm>
        </p:spPr>
      </p:pic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13AEFBD6-8CAE-0290-BDED-E31C75483709}"/>
              </a:ext>
            </a:extLst>
          </p:cNvPr>
          <p:cNvSpPr/>
          <p:nvPr/>
        </p:nvSpPr>
        <p:spPr>
          <a:xfrm>
            <a:off x="487105" y="2442049"/>
            <a:ext cx="513073" cy="396685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C1C53EC0-C512-6CDA-563C-F134FE4934A3}"/>
              </a:ext>
            </a:extLst>
          </p:cNvPr>
          <p:cNvSpPr/>
          <p:nvPr/>
        </p:nvSpPr>
        <p:spPr>
          <a:xfrm>
            <a:off x="8336862" y="4332298"/>
            <a:ext cx="3110381" cy="73101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alterar o nome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clique no ícone de edição da rede.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04332368-6756-D351-FA72-178C92D69B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7604" y="1514901"/>
            <a:ext cx="9356789" cy="4470978"/>
          </a:xfr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89E85FE0-78FF-40EC-D59E-416BA56216E2}"/>
              </a:ext>
            </a:extLst>
          </p:cNvPr>
          <p:cNvSpPr/>
          <p:nvPr/>
        </p:nvSpPr>
        <p:spPr>
          <a:xfrm>
            <a:off x="8486276" y="4026090"/>
            <a:ext cx="573206" cy="627797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0890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44DDB-1700-4B3E-661E-2B9D09680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95469A4-CEA7-F522-786E-B566D5F10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o nome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a senha nos respectivos campos. Salve as alterações.</a:t>
            </a:r>
          </a:p>
        </p:txBody>
      </p:sp>
      <p:pic>
        <p:nvPicPr>
          <p:cNvPr id="8" name="Espaço Reservado para Conteúdo 7">
            <a:extLst>
              <a:ext uri="{FF2B5EF4-FFF2-40B4-BE49-F238E27FC236}">
                <a16:creationId xmlns:a16="http://schemas.microsoft.com/office/drawing/2014/main" id="{3A4553C6-AE74-37E8-A391-C57B1163E6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4721" y="1514901"/>
            <a:ext cx="6502555" cy="4858603"/>
          </a:xfrm>
        </p:spPr>
      </p:pic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B05121F7-23DC-1DB4-5D23-193F4F39266B}"/>
              </a:ext>
            </a:extLst>
          </p:cNvPr>
          <p:cNvSpPr/>
          <p:nvPr/>
        </p:nvSpPr>
        <p:spPr>
          <a:xfrm>
            <a:off x="4394580" y="2715904"/>
            <a:ext cx="3370997" cy="3821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7889B65F-B040-6EF7-2F95-5C7D98AEDF37}"/>
              </a:ext>
            </a:extLst>
          </p:cNvPr>
          <p:cNvSpPr/>
          <p:nvPr/>
        </p:nvSpPr>
        <p:spPr>
          <a:xfrm>
            <a:off x="4396852" y="5229374"/>
            <a:ext cx="3370997" cy="3821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B43892E4-B1F3-0CD9-F449-CAB7967DC7A0}"/>
              </a:ext>
            </a:extLst>
          </p:cNvPr>
          <p:cNvSpPr/>
          <p:nvPr/>
        </p:nvSpPr>
        <p:spPr>
          <a:xfrm>
            <a:off x="4399124" y="5882186"/>
            <a:ext cx="3370997" cy="48223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5968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E3B82-2A99-C572-D673-F2890F685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2F490EA0-9509-24CF-C822-4C0C89724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Agora repita o procedimento na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5GHz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4D5C3014-D906-C5FC-E654-B3AA3508F4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7604" y="1514901"/>
            <a:ext cx="9356789" cy="4470978"/>
          </a:xfr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042DCFAB-8BCD-5B9B-6683-9D78E93C7F87}"/>
              </a:ext>
            </a:extLst>
          </p:cNvPr>
          <p:cNvSpPr/>
          <p:nvPr/>
        </p:nvSpPr>
        <p:spPr>
          <a:xfrm>
            <a:off x="8475259" y="4954143"/>
            <a:ext cx="573206" cy="627797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7366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533A3-3861-6793-E4F1-5C4D96F42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Espaço Reservado para Conteúdo 11">
            <a:extLst>
              <a:ext uri="{FF2B5EF4-FFF2-40B4-BE49-F238E27FC236}">
                <a16:creationId xmlns:a16="http://schemas.microsoft.com/office/drawing/2014/main" id="{68369C7F-6EA0-3920-374D-0DAAEDF7F9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81556" y="1514901"/>
            <a:ext cx="6228885" cy="4849518"/>
          </a:xfrm>
        </p:spPr>
      </p:pic>
      <p:sp>
        <p:nvSpPr>
          <p:cNvPr id="4" name="Título 3">
            <a:extLst>
              <a:ext uri="{FF2B5EF4-FFF2-40B4-BE49-F238E27FC236}">
                <a16:creationId xmlns:a16="http://schemas.microsoft.com/office/drawing/2014/main" id="{898495F7-A345-485A-D7C4-DA7FE138A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Defina o nome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a senha nos respectivos campos. Salve as alterações.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C1DA1B67-3B3C-7F87-DB5E-D78967B0E554}"/>
              </a:ext>
            </a:extLst>
          </p:cNvPr>
          <p:cNvSpPr/>
          <p:nvPr/>
        </p:nvSpPr>
        <p:spPr>
          <a:xfrm>
            <a:off x="4394580" y="2715904"/>
            <a:ext cx="3370997" cy="3821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B7183403-A2E9-D6D6-8FC8-EFB4B75BEE9C}"/>
              </a:ext>
            </a:extLst>
          </p:cNvPr>
          <p:cNvSpPr/>
          <p:nvPr/>
        </p:nvSpPr>
        <p:spPr>
          <a:xfrm>
            <a:off x="4396852" y="5229374"/>
            <a:ext cx="3370997" cy="382138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BEF7145F-DB6E-B69A-9C03-DF8541FE44F8}"/>
              </a:ext>
            </a:extLst>
          </p:cNvPr>
          <p:cNvSpPr/>
          <p:nvPr/>
        </p:nvSpPr>
        <p:spPr>
          <a:xfrm>
            <a:off x="4399124" y="5882186"/>
            <a:ext cx="3370997" cy="48223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8275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definiu o novo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algum dispositivo e 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</TotalTime>
  <Words>177</Words>
  <Application>Microsoft Office PowerPoint</Application>
  <PresentationFormat>Widescreen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Bahnschrift SemiBold Condensed</vt:lpstr>
      <vt:lpstr>Calibri</vt:lpstr>
      <vt:lpstr>Calibri Light</vt:lpstr>
      <vt:lpstr>Tema do Office</vt:lpstr>
      <vt:lpstr>INTELBRAS W5-1200F Passo a passo para definição de nome e senha da rede Wi-fi.</vt:lpstr>
      <vt:lpstr>Com algum dispositivo conectado à rede, pesquise no navegador de Internet de sua preferência pelo IP 10.0.0.1</vt:lpstr>
      <vt:lpstr>Faça o login inserindo o Usuário e Senha informados pelo Suporte Técnico.</vt:lpstr>
      <vt:lpstr>Clique no menu no canto superior esquerdo da página para visualizar opções. Em seguida, selecione a aba Rede.</vt:lpstr>
      <vt:lpstr>Para alterar o nome da rede Wi-fi, clique no ícone de edição da rede.</vt:lpstr>
      <vt:lpstr>Defina o nome da rede Wi-fi e a senha nos respectivos campos. Salve as alterações.</vt:lpstr>
      <vt:lpstr>Agora repita o procedimento na rede Wi-fi 5GHz.</vt:lpstr>
      <vt:lpstr>Defina o nome da rede Wi-fi e a senha nos respectivos campos. Salve as alterações.</vt:lpstr>
      <vt:lpstr>Procedimento concluído, você definiu o novo nome e senha da rede Wi-fi.  Pesquise as redes Wi-fi disponíveis em algum dispositivo e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11</cp:revision>
  <dcterms:created xsi:type="dcterms:W3CDTF">2024-02-02T11:40:39Z</dcterms:created>
  <dcterms:modified xsi:type="dcterms:W3CDTF">2024-04-16T14:22:52Z</dcterms:modified>
</cp:coreProperties>
</file>