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8" r:id="rId3"/>
    <p:sldId id="261" r:id="rId4"/>
    <p:sldId id="256" r:id="rId5"/>
    <p:sldId id="258" r:id="rId6"/>
    <p:sldId id="259" r:id="rId7"/>
    <p:sldId id="262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7903"/>
    <a:srgbClr val="3D0965"/>
    <a:srgbClr val="172C51"/>
    <a:srgbClr val="C4530E"/>
    <a:srgbClr val="C96B0D"/>
    <a:srgbClr val="632B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8" autoAdjust="0"/>
    <p:restoredTop sz="94660"/>
  </p:normalViewPr>
  <p:slideViewPr>
    <p:cSldViewPr snapToGrid="0">
      <p:cViewPr varScale="1">
        <p:scale>
          <a:sx n="68" d="100"/>
          <a:sy n="68" d="100"/>
        </p:scale>
        <p:origin x="7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41E692-20D0-CB00-A6CB-BF3581173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D5F5E0-08D1-2604-3FAF-226DAB2F6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A60BCD-9F39-F21A-5D63-CFF435F24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358A9F-C179-1F58-82B6-5F9BAA01D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CF770B-9D33-611E-A820-A32520A44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5987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EEA2FA-8AE5-F31C-D57D-D3207221D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6E294A4-B92F-6475-D128-69553946D7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EE24FC-C771-1B29-4A60-F5DFF91E0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BD2EAB-3E85-3F55-A0E9-C7938EB93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D1691FD-9858-BD24-0137-956D133EB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1896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C5280D2-E972-9D7F-6EC6-4B5B14B51E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B89C139-4E71-5117-6614-AC1038541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168AD0-9194-0C94-A5FD-8DD412FFC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9F23A1-9653-E293-E906-4191414A6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62DB6A4-319C-DE65-27CD-EB20F259C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9208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FD6952-A804-25C6-E2FE-48714FFA2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2D1F3F-8287-8E1F-0FF0-0C58250F6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6BAAEC-CF3C-3F3A-C36D-35CDC8C45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85F08D-6ECA-CC95-8AE4-AC4CFBB15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F84B82-AC8B-F373-B7A8-293EF8C8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5335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0A28E7-2DC6-F949-15C7-8F5BA1811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544879-F61B-3C9F-225E-E817B66DC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A189E1-4995-4A73-90C7-CB82DD1EB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9D4083-D8D7-939E-1FC0-8B8C1B0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7B646F-3766-4FA8-D562-E8426282C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025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A0593F-7BA6-B07C-4695-89701160A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D8A5E0-7278-3216-6DFE-E6B75CA90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BC90F11-5EDA-5784-F21A-F8B8654CC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FF6A39-E5E4-08AA-A523-427A07B07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C87C4F8-A5D0-ED0A-ED14-BA4EFCFDF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57C45F8-A2EF-3ABE-2E29-8CEAA07FB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3912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740AB9-8B69-0290-BD40-BF66E904F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C8D4F6B-BFC2-A6F3-3CA7-F56342A35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F16A028-7753-A5D5-CF29-69CA70A9E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A4F016B-3B68-DCB5-7CA9-1CDB308D2D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7521946-4FD0-107A-34AE-4C8FF05B6C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B938CEA-53C6-341B-E317-61097B7C6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7AEDF10-0207-8147-597C-F1F1CF347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1D1BBC7-22C2-C550-A02D-205D5EE7B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196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C4282B-4E92-606E-7643-29C60D997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88C8122-AB83-B368-FD3F-0102F05A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72FBF18-85BF-38F9-C51C-9FE9BA136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0B825EE-EF02-A884-8AF5-99244CD43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557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AD7FBA0-74B4-F35D-B630-0C0E9A206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8A88DED-D8FB-BB23-3172-A2B4B8DFA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C5C08FE-0FC1-6BCF-E5F7-F5DAF3D9B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93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6CAF08-B333-E85C-5ABD-9332AAC12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2E1E55-9B8E-27A1-758B-6A0ABAB55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B8B9272-992B-FBFA-9AEA-D1F7FFF4D9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DC4CDC9-0B4D-C5E7-FD80-8F71DE5D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A0124EB-A91D-1FF2-6F15-BFF5BBE7C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891E4D-A911-4BB8-3460-114E67983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7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1EC3ED-0C93-C0E9-030E-2425A4239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45DF2DD-5EFC-CD4C-EFAD-9B452116E2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18985F4-5F53-79A5-F935-FADE493C3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4EB55AD-6499-7D3D-1797-84959E617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6BA42B-42A2-78D7-6F60-E0F4E883A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633607-CEFE-4670-D10E-C7F8B6B51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5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3D0965"/>
            </a:gs>
            <a:gs pos="100000">
              <a:srgbClr val="FE7903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C931DA0-7DDB-45FC-0C10-AAD935C49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B776455-2C88-CB13-F5F7-644337BC9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279D33-25DA-59E3-2EB8-839F6F354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5CBDAC-B585-FF81-CF7E-D6FB3240E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166DE7-31AE-6E47-5F72-32EFFB0E9D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2378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eb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21540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32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Intelbras </a:t>
            </a:r>
            <a:r>
              <a:rPr lang="pt-BR" sz="32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WiFiber</a:t>
            </a:r>
            <a:r>
              <a:rPr lang="pt-BR" sz="32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</a:t>
            </a:r>
            <a:r>
              <a:rPr lang="pt-BR" sz="32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1200R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Passo a passo para identificar os dispositivos conectados à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</a:p>
        </p:txBody>
      </p:sp>
      <p:pic>
        <p:nvPicPr>
          <p:cNvPr id="9" name="Espaço Reservado para Conteúdo 8">
            <a:extLst>
              <a:ext uri="{FF2B5EF4-FFF2-40B4-BE49-F238E27FC236}">
                <a16:creationId xmlns:a16="http://schemas.microsoft.com/office/drawing/2014/main" id="{AF2D3740-A524-8FF0-2697-9CF98688C5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1340" y="1883937"/>
            <a:ext cx="3611294" cy="3823723"/>
          </a:xfrm>
        </p:spPr>
      </p:pic>
      <p:pic>
        <p:nvPicPr>
          <p:cNvPr id="10" name="Espaço Reservado para Conteúdo 6">
            <a:extLst>
              <a:ext uri="{FF2B5EF4-FFF2-40B4-BE49-F238E27FC236}">
                <a16:creationId xmlns:a16="http://schemas.microsoft.com/office/drawing/2014/main" id="{226D55DF-C275-FDAA-7534-85A5AEE372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FCD533EF-B362-83A7-CCFD-4F9C6EA88D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9368" y="1891489"/>
            <a:ext cx="3604162" cy="3816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856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1901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Com algum dispositivo conectado à rede, pesquise no navegador de Internet de sua preferência pelo IP 192.168.1.1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AF354F09-24FC-3524-2279-26D528E3A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185" y="2244036"/>
            <a:ext cx="5433630" cy="1605092"/>
          </a:xfrm>
          <a:prstGeom prst="rect">
            <a:avLst/>
          </a:prstGeom>
        </p:spPr>
      </p:pic>
      <p:pic>
        <p:nvPicPr>
          <p:cNvPr id="2" name="Espaço Reservado para Conteúdo 6">
            <a:extLst>
              <a:ext uri="{FF2B5EF4-FFF2-40B4-BE49-F238E27FC236}">
                <a16:creationId xmlns:a16="http://schemas.microsoft.com/office/drawing/2014/main" id="{5278ADFA-0B55-45D3-3C0E-CE82A20A2A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229034" y="4193634"/>
            <a:ext cx="5733931" cy="909264"/>
          </a:xfrm>
        </p:spPr>
      </p:pic>
    </p:spTree>
    <p:extLst>
      <p:ext uri="{BB962C8B-B14F-4D97-AF65-F5344CB8AC3E}">
        <p14:creationId xmlns:p14="http://schemas.microsoft.com/office/powerpoint/2010/main" val="2082551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Com algum dispositivo conectado à rede, pesquise na web o IP 192.168.1.1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Faça o login inserindo usuário e senha informados pelo Suporte Técnico.</a:t>
            </a:r>
          </a:p>
        </p:txBody>
      </p:sp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8D18626C-5C41-E62D-80E6-03F32D6FEC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94385" y="1514901"/>
            <a:ext cx="6803228" cy="4659746"/>
          </a:xfrm>
        </p:spPr>
      </p:pic>
    </p:spTree>
    <p:extLst>
      <p:ext uri="{BB962C8B-B14F-4D97-AF65-F5344CB8AC3E}">
        <p14:creationId xmlns:p14="http://schemas.microsoft.com/office/powerpoint/2010/main" val="1203100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Para acessar às configurações 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, acesse a aba WLAN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8AE6B699-D76A-4330-66DF-88CAFB1B38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2350" y="1514901"/>
            <a:ext cx="9607298" cy="4643528"/>
          </a:xfrm>
        </p:spPr>
      </p:pic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47C6153E-92C6-093D-D2CC-8B64CBC4AC04}"/>
              </a:ext>
            </a:extLst>
          </p:cNvPr>
          <p:cNvSpPr/>
          <p:nvPr/>
        </p:nvSpPr>
        <p:spPr>
          <a:xfrm>
            <a:off x="3007605" y="2327683"/>
            <a:ext cx="683046" cy="308472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2752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Acesse a opção Clientes conectados para identificar os aparelhos vinculados à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53858ADC-DC53-005B-8D61-15748156F1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7625" y="1514901"/>
            <a:ext cx="8356748" cy="4990675"/>
          </a:xfrm>
        </p:spPr>
      </p:pic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935C9786-25FC-75ED-09D4-D8EAEF7A3DE2}"/>
              </a:ext>
            </a:extLst>
          </p:cNvPr>
          <p:cNvSpPr/>
          <p:nvPr/>
        </p:nvSpPr>
        <p:spPr>
          <a:xfrm>
            <a:off x="4205812" y="5329533"/>
            <a:ext cx="1509311" cy="396607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0890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Será apresentada uma página exibindo informações como o MAC do equipamento conectado e tempo total de conexão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70BA2D48-FCF2-759F-3A9D-02E4EA76F1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5698" y="2047367"/>
            <a:ext cx="9960604" cy="2763265"/>
          </a:xfrm>
        </p:spPr>
      </p:pic>
    </p:spTree>
    <p:extLst>
      <p:ext uri="{BB962C8B-B14F-4D97-AF65-F5344CB8AC3E}">
        <p14:creationId xmlns:p14="http://schemas.microsoft.com/office/powerpoint/2010/main" val="4032838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36948"/>
            <a:ext cx="10515600" cy="1209675"/>
          </a:xfrm>
          <a:noFill/>
        </p:spPr>
        <p:txBody>
          <a:bodyPr>
            <a:no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Procedimento concluído, você identificou os aparelhos conectados em sua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Caso haja alguma dúvida, entre em contato com a nossa equipe!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endParaRPr lang="pt-BR" sz="2800" dirty="0">
              <a:solidFill>
                <a:schemeClr val="bg1">
                  <a:lumMod val="95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C6E9B712-C098-F8AF-E2B7-1BE81CA5D9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</p:spPr>
      </p:pic>
    </p:spTree>
    <p:extLst>
      <p:ext uri="{BB962C8B-B14F-4D97-AF65-F5344CB8AC3E}">
        <p14:creationId xmlns:p14="http://schemas.microsoft.com/office/powerpoint/2010/main" val="40332116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</TotalTime>
  <Words>134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Arial</vt:lpstr>
      <vt:lpstr>Bahnschrift SemiBold Condensed</vt:lpstr>
      <vt:lpstr>Calibri</vt:lpstr>
      <vt:lpstr>Calibri Light</vt:lpstr>
      <vt:lpstr>Tema do Office</vt:lpstr>
      <vt:lpstr>Intelbras WiFiber 1200R  Passo a passo para identificar os dispositivos conectados à rede Wi-fi.</vt:lpstr>
      <vt:lpstr>Com algum dispositivo conectado à rede, pesquise no navegador de Internet de sua preferência pelo IP 192.168.1.1</vt:lpstr>
      <vt:lpstr>Com algum dispositivo conectado à rede, pesquise na web o IP 192.168.1.1 Faça o login inserindo usuário e senha informados pelo Suporte Técnico.</vt:lpstr>
      <vt:lpstr>Para acessar às configurações de Wi-fi, acesse a aba WLAN</vt:lpstr>
      <vt:lpstr>Acesse a opção Clientes conectados para identificar os aparelhos vinculados à rede Wi-fi.</vt:lpstr>
      <vt:lpstr>Será apresentada uma página exibindo informações como o MAC do equipamento conectado e tempo total de conexão</vt:lpstr>
      <vt:lpstr>Procedimento concluído, você identificou os aparelhos conectados em sua rede Wi-fi.  Caso haja alguma dúvida, entre em contato com a nossa equipe!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Intelbras WiFiber 1200R  Passo a passo para definição de nome e senha da rede Wi-fi.</dc:title>
  <dc:creator>User 2</dc:creator>
  <cp:lastModifiedBy>User 2</cp:lastModifiedBy>
  <cp:revision>8</cp:revision>
  <dcterms:created xsi:type="dcterms:W3CDTF">2024-02-02T11:40:39Z</dcterms:created>
  <dcterms:modified xsi:type="dcterms:W3CDTF">2024-04-16T15:05:51Z</dcterms:modified>
</cp:coreProperties>
</file>