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59" r:id="rId7"/>
    <p:sldId id="260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D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965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Intelbras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WiFiber</a:t>
            </a:r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1200R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5" name="Espaço Reservado para Conteúdo 8">
            <a:extLst>
              <a:ext uri="{FF2B5EF4-FFF2-40B4-BE49-F238E27FC236}">
                <a16:creationId xmlns:a16="http://schemas.microsoft.com/office/drawing/2014/main" id="{F4F7C531-17EA-05D4-8B63-D9C8237C3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340" y="1883937"/>
            <a:ext cx="3611294" cy="3823723"/>
          </a:xfr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7EBC0A2-AC56-3912-E526-3A7FFB87F8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9368" y="1891489"/>
            <a:ext cx="3604162" cy="381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2" name="Espaço Reservado para Conteúdo 6">
            <a:extLst>
              <a:ext uri="{FF2B5EF4-FFF2-40B4-BE49-F238E27FC236}">
                <a16:creationId xmlns:a16="http://schemas.microsoft.com/office/drawing/2014/main" id="{5278ADFA-0B55-45D3-3C0E-CE82A20A2A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4" y="4193634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usuário e senha informados pelo Suporte Técnico.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8D18626C-5C41-E62D-80E6-03F32D6FEC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4385" y="1514901"/>
            <a:ext cx="6803228" cy="4659746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WLAN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F8D3DD80-F3BE-CA26-B9B9-58925C5793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4826" y="1501253"/>
            <a:ext cx="9542347" cy="4662062"/>
          </a:xfrm>
        </p:spPr>
      </p:pic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FD45E213-BA7D-1170-3EBA-8490C44A9AC7}"/>
              </a:ext>
            </a:extLst>
          </p:cNvPr>
          <p:cNvSpPr/>
          <p:nvPr/>
        </p:nvSpPr>
        <p:spPr>
          <a:xfrm>
            <a:off x="2975211" y="2333768"/>
            <a:ext cx="777923" cy="272955"/>
          </a:xfrm>
          <a:prstGeom prst="roundRect">
            <a:avLst/>
          </a:prstGeom>
          <a:noFill/>
          <a:ln w="38100">
            <a:solidFill>
              <a:srgbClr val="172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no campo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acesse a aba Segurança para definir a senha.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Clique em Aplicar para salvar as alterações.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BD93BA-615B-595B-BEB3-2E3E9A03B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9980" y="4012353"/>
            <a:ext cx="394648" cy="1168235"/>
          </a:xfrm>
        </p:spPr>
        <p:txBody>
          <a:bodyPr/>
          <a:lstStyle/>
          <a:p>
            <a:pPr marL="0" indent="0">
              <a:buNone/>
            </a:pPr>
            <a:endParaRPr lang="pt-BR" dirty="0">
              <a:noFill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85F16943-0AD9-99EB-D6CA-73359F71B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347" y="1473957"/>
            <a:ext cx="9237303" cy="4994905"/>
          </a:xfrm>
          <a:prstGeom prst="rect">
            <a:avLst/>
          </a:prstGeom>
        </p:spPr>
      </p:pic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1A967D84-6AFD-55EF-373A-DA1A9829AC8E}"/>
              </a:ext>
            </a:extLst>
          </p:cNvPr>
          <p:cNvSpPr/>
          <p:nvPr/>
        </p:nvSpPr>
        <p:spPr>
          <a:xfrm>
            <a:off x="6383536" y="3828608"/>
            <a:ext cx="2071071" cy="30666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7008DE2E-6B73-10D9-65E8-B5CE284CACCE}"/>
              </a:ext>
            </a:extLst>
          </p:cNvPr>
          <p:cNvSpPr/>
          <p:nvPr/>
        </p:nvSpPr>
        <p:spPr>
          <a:xfrm>
            <a:off x="1600179" y="3616238"/>
            <a:ext cx="1143021" cy="30666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25742D9-06D0-E01D-290D-DE2434391CF3}"/>
              </a:ext>
            </a:extLst>
          </p:cNvPr>
          <p:cNvSpPr/>
          <p:nvPr/>
        </p:nvSpPr>
        <p:spPr>
          <a:xfrm>
            <a:off x="4244452" y="6073253"/>
            <a:ext cx="750630" cy="39560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Selecione a criptografia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WPA2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insira a senha no respectivo campo. 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Aplique para salvar.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F747F271-6A75-1DAC-AF45-2FF1E46658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4199" y="1514901"/>
            <a:ext cx="9543600" cy="4717176"/>
          </a:xfrm>
        </p:spPr>
      </p:pic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FC47596C-1DF6-91FE-7900-E02412892FEC}"/>
              </a:ext>
            </a:extLst>
          </p:cNvPr>
          <p:cNvSpPr/>
          <p:nvPr/>
        </p:nvSpPr>
        <p:spPr>
          <a:xfrm>
            <a:off x="6082351" y="5503171"/>
            <a:ext cx="2254787" cy="29745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A4B01EC-F607-79CA-5FD0-653B916DBA23}"/>
              </a:ext>
            </a:extLst>
          </p:cNvPr>
          <p:cNvSpPr/>
          <p:nvPr/>
        </p:nvSpPr>
        <p:spPr>
          <a:xfrm>
            <a:off x="6073258" y="3111690"/>
            <a:ext cx="1241942" cy="29745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5C169C3D-854C-6DF8-B632-E8F7AF98A90B}"/>
              </a:ext>
            </a:extLst>
          </p:cNvPr>
          <p:cNvSpPr/>
          <p:nvPr/>
        </p:nvSpPr>
        <p:spPr>
          <a:xfrm>
            <a:off x="3821372" y="5827923"/>
            <a:ext cx="736980" cy="43145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83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Repita o processo na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insira o nome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defina a senha na aba Segurança. Não esqueça de aplicar as alterações. 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DBB428A6-2CB1-75F2-8775-17F0CE058E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4199" y="1514900"/>
            <a:ext cx="9543600" cy="4640239"/>
          </a:xfrm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068DD07F-0771-8D05-3D83-3A727B8E0A29}"/>
              </a:ext>
            </a:extLst>
          </p:cNvPr>
          <p:cNvSpPr/>
          <p:nvPr/>
        </p:nvSpPr>
        <p:spPr>
          <a:xfrm>
            <a:off x="1473960" y="2756848"/>
            <a:ext cx="655092" cy="25930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DEBCBC3B-086F-878D-B7CB-8B88EA533C2A}"/>
              </a:ext>
            </a:extLst>
          </p:cNvPr>
          <p:cNvSpPr/>
          <p:nvPr/>
        </p:nvSpPr>
        <p:spPr>
          <a:xfrm>
            <a:off x="1460313" y="3807728"/>
            <a:ext cx="928046" cy="25930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80FFD754-2FB9-AD57-CD3A-A7F231890E43}"/>
              </a:ext>
            </a:extLst>
          </p:cNvPr>
          <p:cNvSpPr/>
          <p:nvPr/>
        </p:nvSpPr>
        <p:spPr>
          <a:xfrm>
            <a:off x="3835021" y="5732060"/>
            <a:ext cx="709683" cy="42307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5B158A48-ECB6-974A-17C4-9E0A43DA724A}"/>
              </a:ext>
            </a:extLst>
          </p:cNvPr>
          <p:cNvSpPr/>
          <p:nvPr/>
        </p:nvSpPr>
        <p:spPr>
          <a:xfrm>
            <a:off x="5761822" y="3668617"/>
            <a:ext cx="1938968" cy="25930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895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algum dispositivo, 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178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Bahnschrift SemiBold Condensed</vt:lpstr>
      <vt:lpstr>Calibri</vt:lpstr>
      <vt:lpstr>Calibri Light</vt:lpstr>
      <vt:lpstr>Tema do Office</vt:lpstr>
      <vt:lpstr>Intelbras WiFiber 1200R  Passo a passo para definição de nome e senha da rede Wi-fi.</vt:lpstr>
      <vt:lpstr>Com algum dispositivo conectado à rede, pesquise no navegador de Internet de sua preferência pelo IP 192.168.1.1</vt:lpstr>
      <vt:lpstr>Faça o login inserindo usuário e senha informados pelo Suporte Técnico.</vt:lpstr>
      <vt:lpstr>Para acessar às configurações de wi-fi, acesse a aba WLAN</vt:lpstr>
      <vt:lpstr>Defina o nome da rede no campo SSID e acesse a aba Segurança para definir a senha. Clique em Aplicar para salvar as alterações.</vt:lpstr>
      <vt:lpstr>Selecione a criptografia WPA2 e insira a senha no respectivo campo.  Aplique para salvar.</vt:lpstr>
      <vt:lpstr>Repita o processo na rede 2.4GHz, insira o nome SSID e defina a senha na aba Segurança. Não esqueça de aplicar as alterações. </vt:lpstr>
      <vt:lpstr>Procedimento concluído, você definiu o novo nome e senha da rede Wi-fi.  Pesquise as redes Wi-fi disponíveis em algum dispositivo,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5</cp:revision>
  <dcterms:created xsi:type="dcterms:W3CDTF">2024-02-02T11:40:39Z</dcterms:created>
  <dcterms:modified xsi:type="dcterms:W3CDTF">2024-04-16T14:52:45Z</dcterms:modified>
</cp:coreProperties>
</file>