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1" r:id="rId3"/>
    <p:sldId id="266" r:id="rId4"/>
    <p:sldId id="264" r:id="rId5"/>
    <p:sldId id="265" r:id="rId6"/>
    <p:sldId id="256" r:id="rId7"/>
    <p:sldId id="258" r:id="rId8"/>
    <p:sldId id="262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7906"/>
    <a:srgbClr val="3F0864"/>
    <a:srgbClr val="172C51"/>
    <a:srgbClr val="C4530E"/>
    <a:srgbClr val="C96B0D"/>
    <a:srgbClr val="632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8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41E692-20D0-CB00-A6CB-BF3581173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D5F5E0-08D1-2604-3FAF-226DAB2F6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A60BCD-9F39-F21A-5D63-CFF435F2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358A9F-C179-1F58-82B6-5F9BAA01D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CF770B-9D33-611E-A820-A32520A4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98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EA2FA-8AE5-F31C-D57D-D320722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E294A4-B92F-6475-D128-69553946D7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EE24FC-C771-1B29-4A60-F5DFF91E0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BD2EAB-3E85-3F55-A0E9-C7938EB93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1691FD-9858-BD24-0137-956D133EB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89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5280D2-E972-9D7F-6EC6-4B5B14B51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89C139-4E71-5117-6614-AC1038541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168AD0-9194-0C94-A5FD-8DD412FF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9F23A1-9653-E293-E906-4191414A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2DB6A4-319C-DE65-27CD-EB20F259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20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D6952-A804-25C6-E2FE-48714FFA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2D1F3F-8287-8E1F-0FF0-0C58250F6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6BAAEC-CF3C-3F3A-C36D-35CDC8C45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85F08D-6ECA-CC95-8AE4-AC4CFBB15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F84B82-AC8B-F373-B7A8-293EF8C8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335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0A28E7-2DC6-F949-15C7-8F5BA181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544879-F61B-3C9F-225E-E817B66DC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A189E1-4995-4A73-90C7-CB82DD1EB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9D4083-D8D7-939E-1FC0-8B8C1B0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7B646F-3766-4FA8-D562-E8426282C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25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0593F-7BA6-B07C-4695-89701160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D8A5E0-7278-3216-6DFE-E6B75CA90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BC90F11-5EDA-5784-F21A-F8B8654CC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FF6A39-E5E4-08AA-A523-427A07B07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87C4F8-A5D0-ED0A-ED14-BA4EFCFDF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57C45F8-A2EF-3ABE-2E29-8CEAA07FB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391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40AB9-8B69-0290-BD40-BF66E904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8D4F6B-BFC2-A6F3-3CA7-F56342A35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16A028-7753-A5D5-CF29-69CA70A9E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A4F016B-3B68-DCB5-7CA9-1CDB308D2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7521946-4FD0-107A-34AE-4C8FF05B6C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B938CEA-53C6-341B-E317-61097B7C6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7AEDF10-0207-8147-597C-F1F1CF347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1D1BBC7-22C2-C550-A02D-205D5EE7B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196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C4282B-4E92-606E-7643-29C60D997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88C8122-AB83-B368-FD3F-0102F05A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72FBF18-85BF-38F9-C51C-9FE9BA13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0B825EE-EF02-A884-8AF5-99244CD4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5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AD7FBA0-74B4-F35D-B630-0C0E9A206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8A88DED-D8FB-BB23-3172-A2B4B8DF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5C08FE-0FC1-6BCF-E5F7-F5DAF3D9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93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CAF08-B333-E85C-5ABD-9332AAC12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2E1E55-9B8E-27A1-758B-6A0ABAB55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B8B9272-992B-FBFA-9AEA-D1F7FFF4D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C4CDC9-0B4D-C5E7-FD80-8F71DE5D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A0124EB-A91D-1FF2-6F15-BFF5BBE7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891E4D-A911-4BB8-3460-114E67983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7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EC3ED-0C93-C0E9-030E-2425A4239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45DF2DD-5EFC-CD4C-EFAD-9B452116E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8985F4-5F53-79A5-F935-FADE493C3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EB55AD-6499-7D3D-1797-84959E61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6BA42B-42A2-78D7-6F60-E0F4E883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633607-CEFE-4670-D10E-C7F8B6B5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5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3F0864"/>
            </a:gs>
            <a:gs pos="100000">
              <a:srgbClr val="FE7906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C931DA0-7DDB-45FC-0C10-AAD935C49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776455-2C88-CB13-F5F7-644337BC9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279D33-25DA-59E3-2EB8-839F6F354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5CBDAC-B585-FF81-CF7E-D6FB3240E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166DE7-31AE-6E47-5F72-32EFFB0E9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37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21540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MERCUSYS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AC12G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Passo a passo para reconfiguração do roteador.</a:t>
            </a:r>
          </a:p>
        </p:txBody>
      </p:sp>
      <p:pic>
        <p:nvPicPr>
          <p:cNvPr id="10" name="Espaço Reservado para Conteúdo 6">
            <a:extLst>
              <a:ext uri="{FF2B5EF4-FFF2-40B4-BE49-F238E27FC236}">
                <a16:creationId xmlns:a16="http://schemas.microsoft.com/office/drawing/2014/main" id="{226D55DF-C275-FDAA-7534-85A5AEE37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6750" y="5682750"/>
            <a:ext cx="1080000" cy="1080000"/>
          </a:xfrm>
          <a:prstGeom prst="rect">
            <a:avLst/>
          </a:prstGeom>
        </p:spPr>
      </p:pic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3A1312D4-F1CC-A100-5E97-568C32CB3C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237" y="1867573"/>
            <a:ext cx="4289828" cy="3815177"/>
          </a:xfr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EF757FE3-D188-AABC-88CC-92DD904A6D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867573"/>
            <a:ext cx="4617657" cy="381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85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Com algum dispositivo conectado à rede, pesquise no navegador de Internet de sua preferência pelo IP 192.168.1.1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AF354F09-24FC-3524-2279-26D528E3A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185" y="2244036"/>
            <a:ext cx="5433630" cy="1605092"/>
          </a:xfrm>
          <a:prstGeom prst="rect">
            <a:avLst/>
          </a:prstGeom>
        </p:spPr>
      </p:pic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4C8D1D9A-AF14-2D8D-B64A-D1B3D3A909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29033" y="4207702"/>
            <a:ext cx="5733931" cy="909264"/>
          </a:xfrm>
        </p:spPr>
      </p:pic>
    </p:spTree>
    <p:extLst>
      <p:ext uri="{BB962C8B-B14F-4D97-AF65-F5344CB8AC3E}">
        <p14:creationId xmlns:p14="http://schemas.microsoft.com/office/powerpoint/2010/main" val="1203100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Faça o login inserindo a senha informada pelo Suporte Técnico.</a:t>
            </a: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E605CD60-DE45-C615-2140-24F13E03E0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6113" y="1514901"/>
            <a:ext cx="9799771" cy="4533359"/>
          </a:xfrm>
        </p:spPr>
      </p:pic>
    </p:spTree>
    <p:extLst>
      <p:ext uri="{BB962C8B-B14F-4D97-AF65-F5344CB8AC3E}">
        <p14:creationId xmlns:p14="http://schemas.microsoft.com/office/powerpoint/2010/main" val="2894534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0DE9D5-4975-2C3E-9F40-DF7B3BA0C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A88DA586-A198-2C44-D19B-471D940B17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7753" y="1514901"/>
            <a:ext cx="8096492" cy="445542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19F7D241-0FEB-DFAF-57FA-6895F7949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Para autenticação do roteador em nossa central, acesse a aba Rede.</a:t>
            </a:r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09B8B9FF-590D-1984-A598-3E05795B9A83}"/>
              </a:ext>
            </a:extLst>
          </p:cNvPr>
          <p:cNvSpPr/>
          <p:nvPr/>
        </p:nvSpPr>
        <p:spPr>
          <a:xfrm>
            <a:off x="2054824" y="3039461"/>
            <a:ext cx="2184499" cy="140468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1684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44738C-807E-5D9D-0F5A-1815BE0C3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B7EB4D56-EB43-4052-7491-140CC425D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Defina o Tipo de Conexão como PPPoE. Insira o Nome de Usuário e senha informados pelo Suporte Técnico. Salve as alterações.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2E51BCA5-0459-C963-6D89-022E73D4AE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9653" y="1514901"/>
            <a:ext cx="6252692" cy="4721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784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Agora, para acessar às configurações 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, acesse a aba Wireless.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55A08415-DB85-1B43-955D-BB1B5D5EF6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5841" y="1514901"/>
            <a:ext cx="8060316" cy="4445224"/>
          </a:xfrm>
          <a:prstGeom prst="rect">
            <a:avLst/>
          </a:prstGeom>
        </p:spPr>
      </p:pic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41FAD5B0-5140-81F0-59BC-4F1EDD1E1064}"/>
              </a:ext>
            </a:extLst>
          </p:cNvPr>
          <p:cNvSpPr/>
          <p:nvPr/>
        </p:nvSpPr>
        <p:spPr>
          <a:xfrm>
            <a:off x="2065841" y="4534483"/>
            <a:ext cx="2184499" cy="140468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52752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Defina o nome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em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SSID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a senha no respectivo campo.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Altere as configurações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2.4GHz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5GHz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 Salve as alterações.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9E35E7D5-20B3-5B6F-6B71-6E61DF0628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2417" y="1514901"/>
            <a:ext cx="5927166" cy="444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890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6948"/>
            <a:ext cx="10515600" cy="1209675"/>
          </a:xfrm>
          <a:noFill/>
        </p:spPr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Procedimento concluído, você configurou o roteador para navegar na Internet.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Pesquise as redes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disponíveis em </a:t>
            </a:r>
            <a:r>
              <a:rPr lang="pt-BR" sz="280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algum dispositivo e 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conecte na rede recém configurada.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Caso haja alguma dúvida, entre em contato com a nossa equipe!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endParaRPr lang="pt-BR" sz="2800" dirty="0">
              <a:solidFill>
                <a:schemeClr val="bg1">
                  <a:lumMod val="95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C6E9B712-C098-F8AF-E2B7-1BE81CA5D9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</p:spPr>
      </p:pic>
    </p:spTree>
    <p:extLst>
      <p:ext uri="{BB962C8B-B14F-4D97-AF65-F5344CB8AC3E}">
        <p14:creationId xmlns:p14="http://schemas.microsoft.com/office/powerpoint/2010/main" val="40332116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540</TotalTime>
  <Words>167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Arial</vt:lpstr>
      <vt:lpstr>Bahnschrift SemiBold Condensed</vt:lpstr>
      <vt:lpstr>Calibri</vt:lpstr>
      <vt:lpstr>Calibri Light</vt:lpstr>
      <vt:lpstr>Tema do Office</vt:lpstr>
      <vt:lpstr>MERCUSYS AC12G Passo a passo para reconfiguração do roteador.</vt:lpstr>
      <vt:lpstr>Com algum dispositivo conectado à rede, pesquise no navegador de Internet de sua preferência pelo IP 192.168.1.1</vt:lpstr>
      <vt:lpstr>Faça o login inserindo a senha informada pelo Suporte Técnico.</vt:lpstr>
      <vt:lpstr>Para autenticação do roteador em nossa central, acesse a aba Rede.</vt:lpstr>
      <vt:lpstr>Defina o Tipo de Conexão como PPPoE. Insira o Nome de Usuário e senha informados pelo Suporte Técnico. Salve as alterações.</vt:lpstr>
      <vt:lpstr>Agora, para acessar às configurações de Wi-fi, acesse a aba Wireless.</vt:lpstr>
      <vt:lpstr>Defina o nome da rede Wi-fi em SSID e a senha no respectivo campo. Altere as configurações da rede 2.4GHz e 5GHz. Salve as alterações.</vt:lpstr>
      <vt:lpstr>Procedimento concluído, você configurou o roteador para navegar na Internet.  Pesquise as redes Wi-fi disponíveis em algum dispositivo e conecte na rede recém configurada.  Caso haja alguma dúvida, entre em contato com a nossa equipe!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Intelbras WiFiber 1200R  Passo a passo para definição de nome e senha da rede Wi-fi.</dc:title>
  <dc:creator>User 2</dc:creator>
  <cp:lastModifiedBy>User 2</cp:lastModifiedBy>
  <cp:revision>16</cp:revision>
  <dcterms:created xsi:type="dcterms:W3CDTF">2024-02-02T11:40:39Z</dcterms:created>
  <dcterms:modified xsi:type="dcterms:W3CDTF">2024-04-16T13:40:35Z</dcterms:modified>
</cp:coreProperties>
</file>