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64" r:id="rId5"/>
    <p:sldId id="265" r:id="rId6"/>
    <p:sldId id="256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A04"/>
    <a:srgbClr val="3E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E0965"/>
            </a:gs>
            <a:gs pos="100000">
              <a:srgbClr val="FF7A0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MERCUSYS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MR30G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reconfiguração do roteador.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750" y="5682750"/>
            <a:ext cx="1080000" cy="1080000"/>
          </a:xfrm>
          <a:prstGeom prst="rect">
            <a:avLst/>
          </a:prstGeom>
        </p:spPr>
      </p:pic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808771F3-2B3C-E8F8-EE5F-1793CBCBA4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036" y="1835470"/>
            <a:ext cx="2851328" cy="3856349"/>
          </a:xfr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29D15E6-4BDB-536C-EF95-175833CEDB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637" y="1835470"/>
            <a:ext cx="3089955" cy="385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62EAF75F-85CF-B5B1-A608-2C7685A6DC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7456" y="1514901"/>
            <a:ext cx="9277086" cy="4526501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DE9D5-4975-2C3E-9F40-DF7B3BA0C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9F7D241-0FEB-DFAF-57FA-6895F7949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autenticação do roteador em nossa central, acesse a aba Internet.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1122499-5B9B-8412-2E09-93E70D595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886" y="1886934"/>
            <a:ext cx="9850225" cy="3172268"/>
          </a:xfrm>
          <a:prstGeom prst="rect">
            <a:avLst/>
          </a:prstGeo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089942DB-609D-7CEC-8969-B29F8CA41FCB}"/>
              </a:ext>
            </a:extLst>
          </p:cNvPr>
          <p:cNvSpPr/>
          <p:nvPr/>
        </p:nvSpPr>
        <p:spPr>
          <a:xfrm>
            <a:off x="4860813" y="2148289"/>
            <a:ext cx="958468" cy="105761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68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4738C-807E-5D9D-0F5A-1815BE0C3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7EB4D56-EB43-4052-7491-140CC425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Tipo de Conexão como PPPoE. Insira o Nome de Usuário e senha informados pelo Suporte Técnico. Salve as alterações.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CDE1C1F-CB57-136E-EE7E-A6EC2F45B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804" y="1514901"/>
            <a:ext cx="7170390" cy="465688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B1CDD0D3-03DB-1EEF-9D78-E50B83A5DC33}"/>
              </a:ext>
            </a:extLst>
          </p:cNvPr>
          <p:cNvSpPr/>
          <p:nvPr/>
        </p:nvSpPr>
        <p:spPr>
          <a:xfrm>
            <a:off x="4806950" y="3657600"/>
            <a:ext cx="2146300" cy="3175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76B7C07A-B3AB-057A-6380-A1ADC458517B}"/>
              </a:ext>
            </a:extLst>
          </p:cNvPr>
          <p:cNvSpPr/>
          <p:nvPr/>
        </p:nvSpPr>
        <p:spPr>
          <a:xfrm>
            <a:off x="4806950" y="4362450"/>
            <a:ext cx="2146300" cy="3175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3BB7C1A4-BAB4-AC89-D171-D6BA0CC8C2FE}"/>
              </a:ext>
            </a:extLst>
          </p:cNvPr>
          <p:cNvSpPr/>
          <p:nvPr/>
        </p:nvSpPr>
        <p:spPr>
          <a:xfrm>
            <a:off x="4806950" y="4705350"/>
            <a:ext cx="2146300" cy="3175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784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Agora, na aba Wireless, insira o Nome de Usuário e senha de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Realize as alterações nas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configurações.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7A9200E-82CD-3669-A01F-85BD3D691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873" y="1514901"/>
            <a:ext cx="7440251" cy="4978054"/>
          </a:xfrm>
          <a:prstGeom prst="rect">
            <a:avLst/>
          </a:prstGeo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C8420BB0-122D-663F-ADA1-53A1027CC3B8}"/>
              </a:ext>
            </a:extLst>
          </p:cNvPr>
          <p:cNvSpPr/>
          <p:nvPr/>
        </p:nvSpPr>
        <p:spPr>
          <a:xfrm>
            <a:off x="5565609" y="1514901"/>
            <a:ext cx="794084" cy="86634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CDB05B9-2604-D81C-904B-1B7D6139FA6E}"/>
              </a:ext>
            </a:extLst>
          </p:cNvPr>
          <p:cNvSpPr/>
          <p:nvPr/>
        </p:nvSpPr>
        <p:spPr>
          <a:xfrm>
            <a:off x="4356100" y="3359150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EEB17CBD-A85D-5655-8441-8D9884112C64}"/>
              </a:ext>
            </a:extLst>
          </p:cNvPr>
          <p:cNvSpPr/>
          <p:nvPr/>
        </p:nvSpPr>
        <p:spPr>
          <a:xfrm>
            <a:off x="4356100" y="4098499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24FF4A31-662A-2E8F-F17F-0A04CC1C1215}"/>
              </a:ext>
            </a:extLst>
          </p:cNvPr>
          <p:cNvSpPr/>
          <p:nvPr/>
        </p:nvSpPr>
        <p:spPr>
          <a:xfrm>
            <a:off x="4356100" y="4808538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0EA0A8D4-AE59-C0DB-CEF5-7864AB014218}"/>
              </a:ext>
            </a:extLst>
          </p:cNvPr>
          <p:cNvSpPr/>
          <p:nvPr/>
        </p:nvSpPr>
        <p:spPr>
          <a:xfrm>
            <a:off x="4356100" y="5547887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FDBB1E09-2F00-35CF-B615-03D11BAC8743}"/>
              </a:ext>
            </a:extLst>
          </p:cNvPr>
          <p:cNvSpPr/>
          <p:nvPr/>
        </p:nvSpPr>
        <p:spPr>
          <a:xfrm>
            <a:off x="8185150" y="6138437"/>
            <a:ext cx="16002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156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Bahnschrift SemiBold Condensed</vt:lpstr>
      <vt:lpstr>Calibri</vt:lpstr>
      <vt:lpstr>Calibri Light</vt:lpstr>
      <vt:lpstr>Tema do Office</vt:lpstr>
      <vt:lpstr>MERCUSYS MR30G Passo a passo para reconfiguração do roteador.</vt:lpstr>
      <vt:lpstr>Com algum dispositivo conectado à rede, pesquise no navegador de Internet de sua preferência pelo IP 192.168.1.1</vt:lpstr>
      <vt:lpstr>Faça o login inserindo a senha informada pelo Suporte Técnico.</vt:lpstr>
      <vt:lpstr>Para autenticação do roteador em nossa central, acesse a aba Internet.</vt:lpstr>
      <vt:lpstr>Defina o Tipo de Conexão como PPPoE. Insira o Nome de Usuário e senha informados pelo Suporte Técnico. Salve as alterações.</vt:lpstr>
      <vt:lpstr>Agora, na aba Wireless, insira o Nome de Usuário e senha de sua rede Wi-fi. Realize as alterações nas redes 2.4GHz e 5GHz. Salve as configurações.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18</cp:revision>
  <dcterms:created xsi:type="dcterms:W3CDTF">2024-02-02T11:40:39Z</dcterms:created>
  <dcterms:modified xsi:type="dcterms:W3CDTF">2024-04-17T12:38:21Z</dcterms:modified>
</cp:coreProperties>
</file>