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6" r:id="rId3"/>
    <p:sldId id="261" r:id="rId4"/>
    <p:sldId id="264" r:id="rId5"/>
    <p:sldId id="256" r:id="rId6"/>
    <p:sldId id="262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01"/>
    <a:srgbClr val="3F0863"/>
    <a:srgbClr val="172C51"/>
    <a:srgbClr val="C4530E"/>
    <a:srgbClr val="C96B0D"/>
    <a:srgbClr val="632B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68" d="100"/>
          <a:sy n="68" d="100"/>
        </p:scale>
        <p:origin x="78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41E692-20D0-CB00-A6CB-BF3581173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DD5F5E0-08D1-2604-3FAF-226DAB2F69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A60BCD-9F39-F21A-5D63-CFF435F24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358A9F-C179-1F58-82B6-5F9BAA01D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BCF770B-9D33-611E-A820-A32520A4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5987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EEA2FA-8AE5-F31C-D57D-D3207221D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6E294A4-B92F-6475-D128-69553946D7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8EE24FC-C771-1B29-4A60-F5DFF91E0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0BD2EAB-3E85-3F55-A0E9-C7938EB93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D1691FD-9858-BD24-0137-956D133EB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1896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5280D2-E972-9D7F-6EC6-4B5B14B51E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B89C139-4E71-5117-6614-AC1038541F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168AD0-9194-0C94-A5FD-8DD412FFC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C9F23A1-9653-E293-E906-4191414A6F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62DB6A4-319C-DE65-27CD-EB20F259C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9208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D6952-A804-25C6-E2FE-48714FFA2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72D1F3F-8287-8E1F-0FF0-0C58250F6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6BAAEC-CF3C-3F3A-C36D-35CDC8C45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85F08D-6ECA-CC95-8AE4-AC4CFBB15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F84B82-AC8B-F373-B7A8-293EF8C81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5335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0A28E7-2DC6-F949-15C7-8F5BA18119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544879-F61B-3C9F-225E-E817B66DC7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5A189E1-4995-4A73-90C7-CB82DD1EB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89D4083-D8D7-939E-1FC0-8B8C1B0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7B646F-3766-4FA8-D562-E8426282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0257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A0593F-7BA6-B07C-4695-89701160A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D8A5E0-7278-3216-6DFE-E6B75CA90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BC90F11-5EDA-5784-F21A-F8B8654CC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1FF6A39-E5E4-08AA-A523-427A07B07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C87C4F8-A5D0-ED0A-ED14-BA4EFCFDF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57C45F8-A2EF-3ABE-2E29-8CEAA07F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391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40AB9-8B69-0290-BD40-BF66E904F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8D4F6B-BFC2-A6F3-3CA7-F56342A355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F16A028-7753-A5D5-CF29-69CA70A9E2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A4F016B-3B68-DCB5-7CA9-1CDB308D2D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B7521946-4FD0-107A-34AE-4C8FF05B6C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B938CEA-53C6-341B-E317-61097B7C6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7AEDF10-0207-8147-597C-F1F1CF347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1D1BBC7-22C2-C550-A02D-205D5EE7B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196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C4282B-4E92-606E-7643-29C60D997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88C8122-AB83-B368-FD3F-0102F05A7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72FBF18-85BF-38F9-C51C-9FE9BA136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90B825EE-EF02-A884-8AF5-99244CD43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5579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AD7FBA0-74B4-F35D-B630-0C0E9A206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8A88DED-D8FB-BB23-3172-A2B4B8DF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C5C08FE-0FC1-6BCF-E5F7-F5DAF3D9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937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6CAF08-B333-E85C-5ABD-9332AAC12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E1E55-9B8E-27A1-758B-6A0ABAB5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B8B9272-992B-FBFA-9AEA-D1F7FFF4D9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DC4CDC9-0B4D-C5E7-FD80-8F71DE5D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A0124EB-A91D-1FF2-6F15-BFF5BBE7C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3891E4D-A911-4BB8-3460-114E67983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077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1EC3ED-0C93-C0E9-030E-2425A4239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F45DF2DD-5EFC-CD4C-EFAD-9B452116E2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18985F4-5F53-79A5-F935-FADE493C3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EB55AD-6499-7D3D-1797-84959E617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6BA42B-42A2-78D7-6F60-E0F4E883A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633607-CEFE-4670-D10E-C7F8B6B51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855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3F0863"/>
            </a:gs>
            <a:gs pos="100000">
              <a:srgbClr val="FF7C0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8C931DA0-7DDB-45FC-0C10-AAD935C49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B776455-2C88-CB13-F5F7-644337BC98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D279D33-25DA-59E3-2EB8-839F6F354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CF8A04-142A-4624-97F2-F134B7067A67}" type="datetimeFigureOut">
              <a:rPr lang="pt-BR" smtClean="0"/>
              <a:t>17/04/2024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B5CBDAC-B585-FF81-CF7E-D6FB3240E2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E166DE7-31AE-6E47-5F72-32EFFB0E9D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C65EC-5774-4BB8-B27A-76DF00228B1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2378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21540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MERCUSYS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MR30G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Passo a passo para definição de nome e senha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</a:p>
        </p:txBody>
      </p:sp>
      <p:pic>
        <p:nvPicPr>
          <p:cNvPr id="10" name="Espaço Reservado para Conteúdo 6">
            <a:extLst>
              <a:ext uri="{FF2B5EF4-FFF2-40B4-BE49-F238E27FC236}">
                <a16:creationId xmlns:a16="http://schemas.microsoft.com/office/drawing/2014/main" id="{226D55DF-C275-FDAA-7534-85A5AEE37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6750" y="5682750"/>
            <a:ext cx="1080000" cy="1080000"/>
          </a:xfrm>
          <a:prstGeom prst="rect">
            <a:avLst/>
          </a:prstGeom>
        </p:spPr>
      </p:pic>
      <p:pic>
        <p:nvPicPr>
          <p:cNvPr id="5" name="Espaço Reservado para Conteúdo 5">
            <a:extLst>
              <a:ext uri="{FF2B5EF4-FFF2-40B4-BE49-F238E27FC236}">
                <a16:creationId xmlns:a16="http://schemas.microsoft.com/office/drawing/2014/main" id="{2271B3FC-E124-87A6-8F76-92658ADF7D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7087" y="1835470"/>
            <a:ext cx="2851328" cy="3856349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0CD7A101-B05B-773B-F0BE-9C29B6F7411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3586" y="1835470"/>
            <a:ext cx="3089955" cy="3850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856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Com algum dispositivo conectado à rede, pesquise no navegador de Internet de sua preferência pelo IP 192.168.1.1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F354F09-24FC-3524-2279-26D528E3A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185" y="2244036"/>
            <a:ext cx="5433630" cy="1605092"/>
          </a:xfrm>
          <a:prstGeom prst="rect">
            <a:avLst/>
          </a:prstGeom>
        </p:spPr>
      </p:pic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4C8D1D9A-AF14-2D8D-B64A-D1B3D3A909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29033" y="4207702"/>
            <a:ext cx="5733931" cy="909264"/>
          </a:xfrm>
        </p:spPr>
      </p:pic>
    </p:spTree>
    <p:extLst>
      <p:ext uri="{BB962C8B-B14F-4D97-AF65-F5344CB8AC3E}">
        <p14:creationId xmlns:p14="http://schemas.microsoft.com/office/powerpoint/2010/main" val="2082551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Faça o login inserindo a senha informada pelo Suporte Técnico.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62EAF75F-85CF-B5B1-A608-2C7685A6DC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7456" y="1514901"/>
            <a:ext cx="9277086" cy="4526501"/>
          </a:xfrm>
        </p:spPr>
      </p:pic>
    </p:spTree>
    <p:extLst>
      <p:ext uri="{BB962C8B-B14F-4D97-AF65-F5344CB8AC3E}">
        <p14:creationId xmlns:p14="http://schemas.microsoft.com/office/powerpoint/2010/main" val="1203100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0DE9D5-4975-2C3E-9F40-DF7B3BA0C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19F7D241-0FEB-DFAF-57FA-6895F7949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Para alterar as configurações da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, acesse a aba Wireless.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91122499-5B9B-8412-2E09-93E70D595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0886" y="1886934"/>
            <a:ext cx="9850225" cy="3172268"/>
          </a:xfrm>
          <a:prstGeom prst="rect">
            <a:avLst/>
          </a:prstGeom>
        </p:spPr>
      </p:pic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id="{089942DB-609D-7CEC-8969-B29F8CA41FCB}"/>
              </a:ext>
            </a:extLst>
          </p:cNvPr>
          <p:cNvSpPr/>
          <p:nvPr/>
        </p:nvSpPr>
        <p:spPr>
          <a:xfrm>
            <a:off x="6395209" y="2148289"/>
            <a:ext cx="958468" cy="1057619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684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189338"/>
            <a:ext cx="10515600" cy="1325563"/>
          </a:xfrm>
          <a:noFill/>
        </p:spPr>
        <p:txBody>
          <a:bodyPr>
            <a:norm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A seguir, insira o Nome de Usuário e senha de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Realize as alterações nas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2.4GHz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5GHz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 Salve as configurações.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07A9200E-82CD-3669-A01F-85BD3D691E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5873" y="1514901"/>
            <a:ext cx="7440251" cy="4978054"/>
          </a:xfrm>
          <a:prstGeom prst="rect">
            <a:avLst/>
          </a:prstGeom>
        </p:spPr>
      </p:pic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ACDB05B9-2604-D81C-904B-1B7D6139FA6E}"/>
              </a:ext>
            </a:extLst>
          </p:cNvPr>
          <p:cNvSpPr/>
          <p:nvPr/>
        </p:nvSpPr>
        <p:spPr>
          <a:xfrm>
            <a:off x="4356100" y="3359150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EEB17CBD-A85D-5655-8441-8D9884112C64}"/>
              </a:ext>
            </a:extLst>
          </p:cNvPr>
          <p:cNvSpPr/>
          <p:nvPr/>
        </p:nvSpPr>
        <p:spPr>
          <a:xfrm>
            <a:off x="4356100" y="4098499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24FF4A31-662A-2E8F-F17F-0A04CC1C1215}"/>
              </a:ext>
            </a:extLst>
          </p:cNvPr>
          <p:cNvSpPr/>
          <p:nvPr/>
        </p:nvSpPr>
        <p:spPr>
          <a:xfrm>
            <a:off x="4356100" y="4808538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id="{0EA0A8D4-AE59-C0DB-CEF5-7864AB014218}"/>
              </a:ext>
            </a:extLst>
          </p:cNvPr>
          <p:cNvSpPr/>
          <p:nvPr/>
        </p:nvSpPr>
        <p:spPr>
          <a:xfrm>
            <a:off x="4356100" y="5547887"/>
            <a:ext cx="24384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5" name="Retângulo: Cantos Arredondados 14">
            <a:extLst>
              <a:ext uri="{FF2B5EF4-FFF2-40B4-BE49-F238E27FC236}">
                <a16:creationId xmlns:a16="http://schemas.microsoft.com/office/drawing/2014/main" id="{FDBB1E09-2F00-35CF-B615-03D11BAC8743}"/>
              </a:ext>
            </a:extLst>
          </p:cNvPr>
          <p:cNvSpPr/>
          <p:nvPr/>
        </p:nvSpPr>
        <p:spPr>
          <a:xfrm>
            <a:off x="8185150" y="6138437"/>
            <a:ext cx="1600200" cy="29845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275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839950EA-81F5-2E11-5762-E4AF9381F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36948"/>
            <a:ext cx="10515600" cy="1209675"/>
          </a:xfrm>
          <a:noFill/>
        </p:spPr>
        <p:txBody>
          <a:bodyPr>
            <a:noAutofit/>
          </a:bodyPr>
          <a:lstStyle/>
          <a:p>
            <a:pPr algn="ctr"/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Procedimento concluído, você alterou o nome e senha da sua rede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Pesquise as redes </a:t>
            </a:r>
            <a:r>
              <a:rPr lang="pt-BR" sz="2800" dirty="0" err="1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Wi-fi</a:t>
            </a: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 disponíveis em algum dispositivo e conecte na rede recém configurada.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  <a:t>Caso haja alguma dúvida, entre em contato com a nossa equipe!</a:t>
            </a: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br>
              <a:rPr lang="pt-BR" sz="2800" dirty="0">
                <a:solidFill>
                  <a:schemeClr val="bg1">
                    <a:lumMod val="95000"/>
                  </a:schemeClr>
                </a:solidFill>
                <a:latin typeface="Bahnschrift SemiBold Condensed" panose="020B0502040204020203" pitchFamily="34" charset="0"/>
              </a:rPr>
            </a:br>
            <a:endParaRPr lang="pt-BR" sz="2800" dirty="0">
              <a:solidFill>
                <a:schemeClr val="bg1">
                  <a:lumMod val="95000"/>
                </a:schemeClr>
              </a:solidFill>
              <a:latin typeface="Bahnschrift SemiBold Condensed" panose="020B0502040204020203" pitchFamily="34" charset="0"/>
            </a:endParaRPr>
          </a:p>
        </p:txBody>
      </p:sp>
      <p:pic>
        <p:nvPicPr>
          <p:cNvPr id="7" name="Espaço Reservado para Conteúdo 6">
            <a:extLst>
              <a:ext uri="{FF2B5EF4-FFF2-40B4-BE49-F238E27FC236}">
                <a16:creationId xmlns:a16="http://schemas.microsoft.com/office/drawing/2014/main" id="{C6E9B712-C098-F8AF-E2B7-1BE81CA5D9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1660" y="5707660"/>
            <a:ext cx="1080000" cy="1080000"/>
          </a:xfrm>
        </p:spPr>
      </p:pic>
    </p:spTree>
    <p:extLst>
      <p:ext uri="{BB962C8B-B14F-4D97-AF65-F5344CB8AC3E}">
        <p14:creationId xmlns:p14="http://schemas.microsoft.com/office/powerpoint/2010/main" val="40332116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397</TotalTime>
  <Words>136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1" baseType="lpstr">
      <vt:lpstr>Arial</vt:lpstr>
      <vt:lpstr>Bahnschrift SemiBold Condensed</vt:lpstr>
      <vt:lpstr>Calibri</vt:lpstr>
      <vt:lpstr>Calibri Light</vt:lpstr>
      <vt:lpstr>Tema do Office</vt:lpstr>
      <vt:lpstr>MERCUSYS MR30G Passo a passo para definição de nome e senha da rede Wi-fi.</vt:lpstr>
      <vt:lpstr>Com algum dispositivo conectado à rede, pesquise no navegador de Internet de sua preferência pelo IP 192.168.1.1</vt:lpstr>
      <vt:lpstr>Faça o login inserindo a senha informada pelo Suporte Técnico.</vt:lpstr>
      <vt:lpstr>Para alterar as configurações da rede Wi-fi, acesse a aba Wireless.</vt:lpstr>
      <vt:lpstr>A seguir, insira o Nome de Usuário e senha de sua rede Wi-fi. Realize as alterações nas redes 2.4GHz e 5GHz. Salve as configurações.</vt:lpstr>
      <vt:lpstr>Procedimento concluído, você alterou o nome e senha da sua rede Wi-fi.  Pesquise as redes Wi-fi disponíveis em algum dispositivo e conecte na rede recém configurada.  Caso haja alguma dúvida, entre em contato com a nossa equipe!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Intelbras WiFiber 1200R  Passo a passo para definição de nome e senha da rede Wi-fi.</dc:title>
  <dc:creator>User 2</dc:creator>
  <cp:lastModifiedBy>User 2</cp:lastModifiedBy>
  <cp:revision>17</cp:revision>
  <dcterms:created xsi:type="dcterms:W3CDTF">2024-02-02T11:40:39Z</dcterms:created>
  <dcterms:modified xsi:type="dcterms:W3CDTF">2024-04-17T12:39:04Z</dcterms:modified>
</cp:coreProperties>
</file>