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56" r:id="rId5"/>
    <p:sldId id="265" r:id="rId6"/>
    <p:sldId id="264" r:id="rId7"/>
    <p:sldId id="258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A64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A64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MERCUSYS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MW301R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reconfiguração do roteador.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3E9D86B0-84C1-5B2F-FE89-8BF0574F8E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649" y="1712486"/>
            <a:ext cx="3555704" cy="3995174"/>
          </a:xfr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9FFB5D7-86E4-65BD-7B07-24BD08361B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648" y="1712486"/>
            <a:ext cx="3555704" cy="399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7C712FB8-34DC-316C-2223-7A30E737F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6276" y="1627322"/>
            <a:ext cx="9199445" cy="435133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94BDD5D-CC63-5C2B-D061-3F0E73493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029" y="1514901"/>
            <a:ext cx="8023940" cy="487454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autenticação do roteador em nossa central, acesse a aba Rede.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41FAD5B0-5140-81F0-59BC-4F1EDD1E1064}"/>
              </a:ext>
            </a:extLst>
          </p:cNvPr>
          <p:cNvSpPr/>
          <p:nvPr/>
        </p:nvSpPr>
        <p:spPr>
          <a:xfrm>
            <a:off x="2076410" y="3464071"/>
            <a:ext cx="2166572" cy="143170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9A953-EF57-A8D8-CC64-3E7A839C3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6FB12C8-27D9-C92C-46F1-75B9B955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tipo de conexão como PPPoE. Insira o Nome de Usuário e Senha informados pelo Suporte Técnico. Salve as alterações.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7FFCA87-6AB9-F3E5-F2E1-EE7A59A00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090" y="1514901"/>
            <a:ext cx="6221819" cy="457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320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774CC-024B-51C5-CB7F-927D1FFEF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>
            <a:extLst>
              <a:ext uri="{FF2B5EF4-FFF2-40B4-BE49-F238E27FC236}">
                <a16:creationId xmlns:a16="http://schemas.microsoft.com/office/drawing/2014/main" id="{7700763E-86C7-B505-453D-CB81B454D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71" y="1514901"/>
            <a:ext cx="8108255" cy="488522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600EA4B-052D-7F0B-F5F7-8DE897CF1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48DD5686-B229-F94C-5D93-7092AD3AAA24}"/>
              </a:ext>
            </a:extLst>
          </p:cNvPr>
          <p:cNvSpPr/>
          <p:nvPr/>
        </p:nvSpPr>
        <p:spPr>
          <a:xfrm>
            <a:off x="2041871" y="4968607"/>
            <a:ext cx="2166572" cy="143170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037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Salve as alterações.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89182FF1-C76B-D621-BD4B-9FEE97FEE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019" y="1718924"/>
            <a:ext cx="8125959" cy="38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961" y="5458987"/>
            <a:ext cx="1209675" cy="1209675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156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Tema do Office</vt:lpstr>
      <vt:lpstr>MERCUSYS MW301R Passo a passo para reconfiguração do roteador.</vt:lpstr>
      <vt:lpstr>Com algum dispositivo conectado à rede, pesquise no navegador de Internet de sua preferência pelo IP 192.168.1.1</vt:lpstr>
      <vt:lpstr>Faça o login inserindo a senha informada pelo Suporte Técnico.</vt:lpstr>
      <vt:lpstr>Para autenticação do roteador em nossa central, acesse a aba Rede.</vt:lpstr>
      <vt:lpstr>Defina o tipo de conexão como PPPoE. Insira o Nome de Usuário e Senha informados pelo Suporte Técnico. Salve as alterações.</vt:lpstr>
      <vt:lpstr>Para acessar às configurações de Wi-fi, acesse a aba Wireless.</vt:lpstr>
      <vt:lpstr>Defina o nome da rede Wi-fi em SSID e a senha no respectivo campo. Salve as alterações.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14</cp:revision>
  <dcterms:created xsi:type="dcterms:W3CDTF">2024-02-02T11:40:39Z</dcterms:created>
  <dcterms:modified xsi:type="dcterms:W3CDTF">2024-04-17T12:39:35Z</dcterms:modified>
</cp:coreProperties>
</file>