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ebp" ContentType="image/webp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6" r:id="rId3"/>
    <p:sldId id="261" r:id="rId4"/>
    <p:sldId id="256" r:id="rId5"/>
    <p:sldId id="258" r:id="rId6"/>
    <p:sldId id="262" r:id="rId7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7C01"/>
    <a:srgbClr val="3D0965"/>
    <a:srgbClr val="172C51"/>
    <a:srgbClr val="C4530E"/>
    <a:srgbClr val="C96B0D"/>
    <a:srgbClr val="632B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58" autoAdjust="0"/>
    <p:restoredTop sz="94660"/>
  </p:normalViewPr>
  <p:slideViewPr>
    <p:cSldViewPr snapToGrid="0">
      <p:cViewPr varScale="1">
        <p:scale>
          <a:sx n="69" d="100"/>
          <a:sy n="69" d="100"/>
        </p:scale>
        <p:origin x="72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41E692-20D0-CB00-A6CB-BF3581173D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DD5F5E0-08D1-2604-3FAF-226DAB2F69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6A60BCD-9F39-F21A-5D63-CFF435F241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29/04/2024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0358A9F-C179-1F58-82B6-5F9BAA01D2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BCF770B-9D33-611E-A820-A32520A442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59879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EEA2FA-8AE5-F31C-D57D-D3207221DA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6E294A4-B92F-6475-D128-69553946D7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8EE24FC-C771-1B29-4A60-F5DFF91E0C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29/04/2024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0BD2EAB-3E85-3F55-A0E9-C7938EB93A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D1691FD-9858-BD24-0137-956D133EB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918966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C5280D2-E972-9D7F-6EC6-4B5B14B51E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9B89C139-4E71-5117-6614-AC1038541F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3168AD0-9194-0C94-A5FD-8DD412FFC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29/04/2024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C9F23A1-9653-E293-E906-4191414A6F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62DB6A4-319C-DE65-27CD-EB20F259CB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99208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FD6952-A804-25C6-E2FE-48714FFA26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72D1F3F-8287-8E1F-0FF0-0C58250F60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46BAAEC-CF3C-3F3A-C36D-35CDC8C45E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29/04/2024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285F08D-6ECA-CC95-8AE4-AC4CFBB15B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8F84B82-AC8B-F373-B7A8-293EF8C81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95335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0A28E7-2DC6-F949-15C7-8F5BA18119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C544879-F61B-3C9F-225E-E817B66DC7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5A189E1-4995-4A73-90C7-CB82DD1EB8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29/04/2024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89D4083-D8D7-939E-1FC0-8B8C1B007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57B646F-3766-4FA8-D562-E8426282C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0257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A0593F-7BA6-B07C-4695-89701160AA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0D8A5E0-7278-3216-6DFE-E6B75CA906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BC90F11-5EDA-5784-F21A-F8B8654CCE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1FF6A39-E5E4-08AA-A523-427A07B075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29/04/2024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C87C4F8-A5D0-ED0A-ED14-BA4EFCFDF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57C45F8-A2EF-3ABE-2E29-8CEAA07FB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03912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740AB9-8B69-0290-BD40-BF66E904F3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C8D4F6B-BFC2-A6F3-3CA7-F56342A355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9F16A028-7753-A5D5-CF29-69CA70A9E2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3A4F016B-3B68-DCB5-7CA9-1CDB308D2D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B7521946-4FD0-107A-34AE-4C8FF05B6C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EB938CEA-53C6-341B-E317-61097B7C6B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29/04/2024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D7AEDF10-0207-8147-597C-F1F1CF3477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91D1BBC7-22C2-C550-A02D-205D5EE7B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61969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C4282B-4E92-606E-7643-29C60D997B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088C8122-AB83-B368-FD3F-0102F05A73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29/04/2024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B72FBF18-85BF-38F9-C51C-9FE9BA136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90B825EE-EF02-A884-8AF5-99244CD43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25579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8AD7FBA0-74B4-F35D-B630-0C0E9A206F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29/04/2024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E8A88DED-D8FB-BB23-3172-A2B4B8DFA3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AC5C08FE-0FC1-6BCF-E5F7-F5DAF3D9B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54937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46CAF08-B333-E85C-5ABD-9332AAC12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52E1E55-9B8E-27A1-758B-6A0ABAB556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8B8B9272-992B-FBFA-9AEA-D1F7FFF4D9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DC4CDC9-0B4D-C5E7-FD80-8F71DE5D5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29/04/2024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A0124EB-A91D-1FF2-6F15-BFF5BBE7C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3891E4D-A911-4BB8-3460-114E67983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5077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1EC3ED-0C93-C0E9-030E-2425A42399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F45DF2DD-5EFC-CD4C-EFAD-9B452116E2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B18985F4-5F53-79A5-F935-FADE493C3B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4EB55AD-6499-7D3D-1797-84959E6179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29/04/2024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A6BA42B-42A2-78D7-6F60-E0F4E883A1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3633607-CEFE-4670-D10E-C7F8B6B51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855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0000">
              <a:srgbClr val="3D0965"/>
            </a:gs>
            <a:gs pos="100000">
              <a:srgbClr val="FE7C0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8C931DA0-7DDB-45FC-0C10-AAD935C493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B776455-2C88-CB13-F5F7-644337BC98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D279D33-25DA-59E3-2EB8-839F6F354E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CF8A04-142A-4624-97F2-F134B7067A67}" type="datetimeFigureOut">
              <a:rPr lang="pt-BR" smtClean="0"/>
              <a:t>29/04/2024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B5CBDAC-B585-FF81-CF7E-D6FB3240E2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E166DE7-31AE-6E47-5F72-32EFFB0E9D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22378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ebp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web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21540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MERCUSYS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MW301R</a:t>
            </a: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Passo a passo para definição de nome e senha da rede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Wi-fi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.</a:t>
            </a:r>
          </a:p>
        </p:txBody>
      </p:sp>
      <p:pic>
        <p:nvPicPr>
          <p:cNvPr id="10" name="Espaço Reservado para Conteúdo 6">
            <a:extLst>
              <a:ext uri="{FF2B5EF4-FFF2-40B4-BE49-F238E27FC236}">
                <a16:creationId xmlns:a16="http://schemas.microsoft.com/office/drawing/2014/main" id="{226D55DF-C275-FDAA-7534-85A5AEE372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660" y="5707660"/>
            <a:ext cx="1080000" cy="1080000"/>
          </a:xfrm>
          <a:prstGeom prst="rect">
            <a:avLst/>
          </a:prstGeom>
        </p:spPr>
      </p:pic>
      <p:pic>
        <p:nvPicPr>
          <p:cNvPr id="9" name="Espaço Reservado para Conteúdo 6">
            <a:extLst>
              <a:ext uri="{FF2B5EF4-FFF2-40B4-BE49-F238E27FC236}">
                <a16:creationId xmlns:a16="http://schemas.microsoft.com/office/drawing/2014/main" id="{3E9D86B0-84C1-5B2F-FE89-8BF0574F8E5E}"/>
              </a:ext>
            </a:extLst>
          </p:cNvPr>
          <p:cNvPicPr>
            <a:picLocks noGrp="1"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4312" y="1712486"/>
            <a:ext cx="3555704" cy="3995174"/>
          </a:xfrm>
          <a:prstGeom prst="rect">
            <a:avLst/>
          </a:prstGeom>
        </p:spPr>
      </p:pic>
      <p:pic>
        <p:nvPicPr>
          <p:cNvPr id="11" name="Imagem 10">
            <a:extLst>
              <a:ext uri="{FF2B5EF4-FFF2-40B4-BE49-F238E27FC236}">
                <a16:creationId xmlns:a16="http://schemas.microsoft.com/office/drawing/2014/main" id="{B9FFB5D7-86E4-65BD-7B07-24BD08361B0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1985" y="1712486"/>
            <a:ext cx="3555704" cy="3995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88560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1901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Com algum dispositivo conectado à rede, pesquise no navegador de Internet de sua preferência pelo endereço 192.168.1.1</a:t>
            </a:r>
          </a:p>
        </p:txBody>
      </p:sp>
      <p:pic>
        <p:nvPicPr>
          <p:cNvPr id="11" name="Imagem 10">
            <a:extLst>
              <a:ext uri="{FF2B5EF4-FFF2-40B4-BE49-F238E27FC236}">
                <a16:creationId xmlns:a16="http://schemas.microsoft.com/office/drawing/2014/main" id="{AF354F09-24FC-3524-2279-26D528E3AD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9185" y="2244036"/>
            <a:ext cx="5433630" cy="1605092"/>
          </a:xfrm>
          <a:prstGeom prst="rect">
            <a:avLst/>
          </a:prstGeom>
        </p:spPr>
      </p:pic>
      <p:pic>
        <p:nvPicPr>
          <p:cNvPr id="7" name="Espaço Reservado para Conteúdo 6">
            <a:extLst>
              <a:ext uri="{FF2B5EF4-FFF2-40B4-BE49-F238E27FC236}">
                <a16:creationId xmlns:a16="http://schemas.microsoft.com/office/drawing/2014/main" id="{4C8D1D9A-AF14-2D8D-B64A-D1B3D3A909B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229033" y="4207702"/>
            <a:ext cx="5733931" cy="909264"/>
          </a:xfrm>
        </p:spPr>
      </p:pic>
    </p:spTree>
    <p:extLst>
      <p:ext uri="{BB962C8B-B14F-4D97-AF65-F5344CB8AC3E}">
        <p14:creationId xmlns:p14="http://schemas.microsoft.com/office/powerpoint/2010/main" val="20825513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89338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Faça o login inserindo a senha informada pelo Suporte Técnico.</a:t>
            </a:r>
          </a:p>
        </p:txBody>
      </p:sp>
      <p:pic>
        <p:nvPicPr>
          <p:cNvPr id="6" name="Espaço Reservado para Conteúdo 5">
            <a:extLst>
              <a:ext uri="{FF2B5EF4-FFF2-40B4-BE49-F238E27FC236}">
                <a16:creationId xmlns:a16="http://schemas.microsoft.com/office/drawing/2014/main" id="{7C712FB8-34DC-316C-2223-7A30E737FA9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96276" y="1627322"/>
            <a:ext cx="9199445" cy="4351338"/>
          </a:xfrm>
        </p:spPr>
      </p:pic>
    </p:spTree>
    <p:extLst>
      <p:ext uri="{BB962C8B-B14F-4D97-AF65-F5344CB8AC3E}">
        <p14:creationId xmlns:p14="http://schemas.microsoft.com/office/powerpoint/2010/main" val="12031004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Imagem 14">
            <a:extLst>
              <a:ext uri="{FF2B5EF4-FFF2-40B4-BE49-F238E27FC236}">
                <a16:creationId xmlns:a16="http://schemas.microsoft.com/office/drawing/2014/main" id="{EED45DDC-E02E-78D2-8EF0-5589C987B4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41871" y="1514901"/>
            <a:ext cx="8108255" cy="488522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89338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Para acessar às configurações de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Wi-fi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, acesse a aba Wireless.</a:t>
            </a:r>
          </a:p>
        </p:txBody>
      </p:sp>
      <p:sp>
        <p:nvSpPr>
          <p:cNvPr id="13" name="Retângulo: Cantos Arredondados 12">
            <a:extLst>
              <a:ext uri="{FF2B5EF4-FFF2-40B4-BE49-F238E27FC236}">
                <a16:creationId xmlns:a16="http://schemas.microsoft.com/office/drawing/2014/main" id="{41FAD5B0-5140-81F0-59BC-4F1EDD1E1064}"/>
              </a:ext>
            </a:extLst>
          </p:cNvPr>
          <p:cNvSpPr/>
          <p:nvPr/>
        </p:nvSpPr>
        <p:spPr>
          <a:xfrm>
            <a:off x="2056818" y="4968115"/>
            <a:ext cx="2141101" cy="1432193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527528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89338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Defina o nome da rede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Wi-fi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 em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SSID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 e a senha no respectivo campo.</a:t>
            </a: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Salve as alterações.</a:t>
            </a:r>
          </a:p>
        </p:txBody>
      </p:sp>
      <p:pic>
        <p:nvPicPr>
          <p:cNvPr id="12" name="Imagem 11">
            <a:extLst>
              <a:ext uri="{FF2B5EF4-FFF2-40B4-BE49-F238E27FC236}">
                <a16:creationId xmlns:a16="http://schemas.microsoft.com/office/drawing/2014/main" id="{89182FF1-C76B-D621-BD4B-9FEE97FEE2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3019" y="1718924"/>
            <a:ext cx="8125959" cy="3829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08909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0000">
              <a:srgbClr val="3D0965"/>
            </a:gs>
            <a:gs pos="100000">
              <a:srgbClr val="FE7C0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236948"/>
            <a:ext cx="10515600" cy="1209675"/>
          </a:xfrm>
          <a:noFill/>
        </p:spPr>
        <p:txBody>
          <a:bodyPr>
            <a:no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Procedimento concluído, você definiu o novo nome e senha da rede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Wi-fi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.</a:t>
            </a: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Pesquise as redes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Wi-fi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 disponíveis em </a:t>
            </a:r>
            <a:r>
              <a:rPr lang="pt-BR" sz="280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algum dispositivo e 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conecte na rede recém configurada.</a:t>
            </a: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Caso haja alguma dúvida, entre em contato com a nossa equipe!</a:t>
            </a: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endParaRPr lang="pt-BR" sz="2800" dirty="0">
              <a:solidFill>
                <a:schemeClr val="bg1">
                  <a:lumMod val="95000"/>
                </a:schemeClr>
              </a:solidFill>
              <a:latin typeface="Bahnschrift SemiBold Condensed" panose="020B0502040204020203" pitchFamily="34" charset="0"/>
            </a:endParaRPr>
          </a:p>
        </p:txBody>
      </p:sp>
      <p:pic>
        <p:nvPicPr>
          <p:cNvPr id="7" name="Espaço Reservado para Conteúdo 6">
            <a:extLst>
              <a:ext uri="{FF2B5EF4-FFF2-40B4-BE49-F238E27FC236}">
                <a16:creationId xmlns:a16="http://schemas.microsoft.com/office/drawing/2014/main" id="{C6E9B712-C098-F8AF-E2B7-1BE81CA5D9E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16750" y="5682750"/>
            <a:ext cx="1080000" cy="1080000"/>
          </a:xfrm>
        </p:spPr>
      </p:pic>
    </p:spTree>
    <p:extLst>
      <p:ext uri="{BB962C8B-B14F-4D97-AF65-F5344CB8AC3E}">
        <p14:creationId xmlns:p14="http://schemas.microsoft.com/office/powerpoint/2010/main" val="403321162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385</TotalTime>
  <Words>126</Words>
  <Application>Microsoft Office PowerPoint</Application>
  <PresentationFormat>Widescreen</PresentationFormat>
  <Paragraphs>6</Paragraphs>
  <Slides>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11" baseType="lpstr">
      <vt:lpstr>Arial</vt:lpstr>
      <vt:lpstr>Bahnschrift SemiBold Condensed</vt:lpstr>
      <vt:lpstr>Calibri</vt:lpstr>
      <vt:lpstr>Calibri Light</vt:lpstr>
      <vt:lpstr>Tema do Office</vt:lpstr>
      <vt:lpstr>MERCUSYS MW301R Passo a passo para definição de nome e senha da rede Wi-fi.</vt:lpstr>
      <vt:lpstr>Com algum dispositivo conectado à rede, pesquise no navegador de Internet de sua preferência pelo endereço 192.168.1.1</vt:lpstr>
      <vt:lpstr>Faça o login inserindo a senha informada pelo Suporte Técnico.</vt:lpstr>
      <vt:lpstr>Para acessar às configurações de Wi-fi, acesse a aba Wireless.</vt:lpstr>
      <vt:lpstr>Defina o nome da rede Wi-fi em SSID e a senha no respectivo campo. Salve as alterações.</vt:lpstr>
      <vt:lpstr>Procedimento concluído, você definiu o novo nome e senha da rede Wi-fi.  Pesquise as redes Wi-fi disponíveis em algum dispositivo e conecte na rede recém configurada.  Caso haja alguma dúvida, entre em contato com a nossa equipe!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Intelbras WiFiber 1200R  Passo a passo para definição de nome e senha da rede Wi-fi.</dc:title>
  <dc:creator>User 2</dc:creator>
  <cp:lastModifiedBy>User 2</cp:lastModifiedBy>
  <cp:revision>17</cp:revision>
  <dcterms:created xsi:type="dcterms:W3CDTF">2024-02-02T11:40:39Z</dcterms:created>
  <dcterms:modified xsi:type="dcterms:W3CDTF">2024-04-29T13:10:26Z</dcterms:modified>
</cp:coreProperties>
</file>