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1" r:id="rId4"/>
    <p:sldId id="256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D0A64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>
        <p:scale>
          <a:sx n="75" d="100"/>
          <a:sy n="75" d="100"/>
        </p:scale>
        <p:origin x="54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A64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32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Nokia AC </a:t>
            </a:r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G140W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identificar equipamentos conectados na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6422D9F1-1A1E-A445-FB0D-6FCDA0215C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930" y="1777170"/>
            <a:ext cx="3930490" cy="3930490"/>
          </a:xfr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319C3BB9-9964-F2CA-2DEB-1287204B6B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5580" y="1777170"/>
            <a:ext cx="3930490" cy="393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2" name="Espaço Reservado para Conteúdo 6">
            <a:extLst>
              <a:ext uri="{FF2B5EF4-FFF2-40B4-BE49-F238E27FC236}">
                <a16:creationId xmlns:a16="http://schemas.microsoft.com/office/drawing/2014/main" id="{5278ADFA-0B55-45D3-3C0E-CE82A20A2A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4" y="4193634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usuário e senha informados pelo Suporte Técnico.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01BFC07A-2216-2FFD-BE1D-A5B3B70666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2889" y="1514901"/>
            <a:ext cx="7806220" cy="4257938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verificar os aparelhos, acesse a aba Home Networking em Status.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7313BDCB-6B30-0843-64FB-0696FBC641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7471" y="1514901"/>
            <a:ext cx="10377056" cy="4380439"/>
          </a:xfrm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41F88527-376B-90C8-641B-CF099078096D}"/>
              </a:ext>
            </a:extLst>
          </p:cNvPr>
          <p:cNvSpPr/>
          <p:nvPr/>
        </p:nvSpPr>
        <p:spPr>
          <a:xfrm>
            <a:off x="890407" y="2806670"/>
            <a:ext cx="820331" cy="46293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E0B0132C-7F87-8D32-4706-64B5155FDC05}"/>
              </a:ext>
            </a:extLst>
          </p:cNvPr>
          <p:cNvSpPr/>
          <p:nvPr/>
        </p:nvSpPr>
        <p:spPr>
          <a:xfrm>
            <a:off x="900173" y="5049674"/>
            <a:ext cx="1624662" cy="46293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Role a página para baixo até identificar a tabela Local Devices, onde apresenta informações como Nome do dispositivo e o tipo de conexão.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84EF5155-5F84-89B4-991B-F3432A6D86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10800000" flipH="1" flipV="1">
            <a:off x="2139926" y="1514901"/>
            <a:ext cx="7912145" cy="4919859"/>
          </a:xfrm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8BC26290-DD5B-099F-3219-094453C182B1}"/>
              </a:ext>
            </a:extLst>
          </p:cNvPr>
          <p:cNvSpPr/>
          <p:nvPr/>
        </p:nvSpPr>
        <p:spPr>
          <a:xfrm>
            <a:off x="2126278" y="1501252"/>
            <a:ext cx="1736038" cy="27295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queira excluir algum dispositivo, role a barra de rolagem para a direita e selecione o botão Delete na linha do dispositivo desejado.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0DF5472B-AA9B-E396-6370-36AB02220B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6700" y="1514901"/>
            <a:ext cx="8978597" cy="4572000"/>
          </a:xfrm>
        </p:spPr>
      </p:pic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C6D6BBDD-6E9F-5B60-C237-92078C34FD43}"/>
              </a:ext>
            </a:extLst>
          </p:cNvPr>
          <p:cNvSpPr/>
          <p:nvPr/>
        </p:nvSpPr>
        <p:spPr>
          <a:xfrm>
            <a:off x="2715904" y="5704764"/>
            <a:ext cx="7874762" cy="36848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0D696B22-5FF1-30EE-6699-010C257BAA41}"/>
              </a:ext>
            </a:extLst>
          </p:cNvPr>
          <p:cNvSpPr/>
          <p:nvPr/>
        </p:nvSpPr>
        <p:spPr>
          <a:xfrm>
            <a:off x="9553435" y="3343702"/>
            <a:ext cx="791570" cy="36848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838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agora você tem acesso aos dispositivos conectados à rede.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140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Bahnschrift SemiBold Condensed</vt:lpstr>
      <vt:lpstr>Calibri</vt:lpstr>
      <vt:lpstr>Calibri Light</vt:lpstr>
      <vt:lpstr>Tema do Office</vt:lpstr>
      <vt:lpstr>Nokia AC G140W  Passo a passo para identificar equipamentos conectados na rede Wi-fi.</vt:lpstr>
      <vt:lpstr>Com algum dispositivo conectado à rede, pesquise no navegador de Internet de sua preferência pelo IP 192.168.1.1</vt:lpstr>
      <vt:lpstr>Faça o login inserindo usuário e senha informados pelo Suporte Técnico.</vt:lpstr>
      <vt:lpstr>Para verificar os aparelhos, acesse a aba Home Networking em Status.</vt:lpstr>
      <vt:lpstr>Role a página para baixo até identificar a tabela Local Devices, onde apresenta informações como Nome do dispositivo e o tipo de conexão.</vt:lpstr>
      <vt:lpstr>Caso queira excluir algum dispositivo, role a barra de rolagem para a direita e selecione o botão Delete na linha do dispositivo desejado.</vt:lpstr>
      <vt:lpstr>Procedimento concluído, agora você tem acesso aos dispositivos conectados à rede.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9</cp:revision>
  <dcterms:created xsi:type="dcterms:W3CDTF">2024-02-02T11:40:39Z</dcterms:created>
  <dcterms:modified xsi:type="dcterms:W3CDTF">2024-04-16T15:05:47Z</dcterms:modified>
</cp:coreProperties>
</file>