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8" r:id="rId3"/>
    <p:sldId id="261" r:id="rId4"/>
    <p:sldId id="256" r:id="rId5"/>
    <p:sldId id="258" r:id="rId6"/>
    <p:sldId id="259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903"/>
    <a:srgbClr val="3D0A64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8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D0A64"/>
            </a:gs>
            <a:gs pos="100000">
              <a:srgbClr val="FE790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ebp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32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Nokia AC </a:t>
            </a:r>
            <a:r>
              <a:rPr lang="pt-BR" sz="32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G140W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definição de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  <a:prstGeom prst="rect">
            <a:avLst/>
          </a:prstGeom>
        </p:spPr>
      </p:pic>
      <p:pic>
        <p:nvPicPr>
          <p:cNvPr id="5" name="Espaço Reservado para Conteúdo 5">
            <a:extLst>
              <a:ext uri="{FF2B5EF4-FFF2-40B4-BE49-F238E27FC236}">
                <a16:creationId xmlns:a16="http://schemas.microsoft.com/office/drawing/2014/main" id="{9C137CE1-80EF-E093-A138-440882E2C1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930" y="1777170"/>
            <a:ext cx="3930490" cy="3930490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B1694AB3-80AF-D1AB-2205-2E73AC9DC7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5580" y="1777170"/>
            <a:ext cx="3930490" cy="3930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1901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IP 192.168.1.1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44036"/>
            <a:ext cx="5433630" cy="1605092"/>
          </a:xfrm>
          <a:prstGeom prst="rect">
            <a:avLst/>
          </a:prstGeom>
        </p:spPr>
      </p:pic>
      <p:pic>
        <p:nvPicPr>
          <p:cNvPr id="2" name="Espaço Reservado para Conteúdo 6">
            <a:extLst>
              <a:ext uri="{FF2B5EF4-FFF2-40B4-BE49-F238E27FC236}">
                <a16:creationId xmlns:a16="http://schemas.microsoft.com/office/drawing/2014/main" id="{5278ADFA-0B55-45D3-3C0E-CE82A20A2A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29034" y="4193634"/>
            <a:ext cx="5733931" cy="909264"/>
          </a:xfrm>
        </p:spPr>
      </p:pic>
    </p:spTree>
    <p:extLst>
      <p:ext uri="{BB962C8B-B14F-4D97-AF65-F5344CB8AC3E}">
        <p14:creationId xmlns:p14="http://schemas.microsoft.com/office/powerpoint/2010/main" val="20825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usuário e senha informados pelo Suporte Técnico.</a:t>
            </a:r>
          </a:p>
        </p:txBody>
      </p:sp>
      <p:pic>
        <p:nvPicPr>
          <p:cNvPr id="9" name="Espaço Reservado para Conteúdo 8">
            <a:extLst>
              <a:ext uri="{FF2B5EF4-FFF2-40B4-BE49-F238E27FC236}">
                <a16:creationId xmlns:a16="http://schemas.microsoft.com/office/drawing/2014/main" id="{01BFC07A-2216-2FFD-BE1D-A5B3B70666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92889" y="1514901"/>
            <a:ext cx="7806220" cy="4257938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Para acessar às configurações 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, acesse a aba Network.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Selecione a opção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Wirelles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(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2.4GHz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) para definir alterações.</a:t>
            </a: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86402A47-A955-B6B0-F696-69D1B95810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0512" y="1514901"/>
            <a:ext cx="10590974" cy="4715219"/>
          </a:xfrm>
        </p:spPr>
      </p:pic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26D560CC-7CCC-DEB2-0CA4-1E36E8ACC5E5}"/>
              </a:ext>
            </a:extLst>
          </p:cNvPr>
          <p:cNvSpPr/>
          <p:nvPr/>
        </p:nvSpPr>
        <p:spPr>
          <a:xfrm>
            <a:off x="800512" y="2969292"/>
            <a:ext cx="1116423" cy="432412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D5751A2B-8168-9133-E3FD-CE345BDFD37D}"/>
              </a:ext>
            </a:extLst>
          </p:cNvPr>
          <p:cNvSpPr/>
          <p:nvPr/>
        </p:nvSpPr>
        <p:spPr>
          <a:xfrm>
            <a:off x="816434" y="4659028"/>
            <a:ext cx="1244378" cy="3497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Defina o nome da rede no campo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SSID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Name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defina a senha no campo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WPA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Key.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Clique em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Save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para aplicar as alterações.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F6B0DC16-CE3B-1F66-5B13-724E5CDC6F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47164" y="1446661"/>
            <a:ext cx="7972933" cy="5005148"/>
          </a:xfrm>
        </p:spPr>
      </p:pic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4FDA8929-B4AE-39DE-ACD4-6418DD1646E1}"/>
              </a:ext>
            </a:extLst>
          </p:cNvPr>
          <p:cNvSpPr/>
          <p:nvPr/>
        </p:nvSpPr>
        <p:spPr>
          <a:xfrm>
            <a:off x="4749423" y="2197291"/>
            <a:ext cx="1801504" cy="382137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3E981A80-C38F-4D7E-238A-37661A3C8519}"/>
              </a:ext>
            </a:extLst>
          </p:cNvPr>
          <p:cNvSpPr/>
          <p:nvPr/>
        </p:nvSpPr>
        <p:spPr>
          <a:xfrm>
            <a:off x="4765343" y="5133836"/>
            <a:ext cx="1801504" cy="382137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0890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Clique em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Wirelles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(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5GHz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) e repita o processo. Salve as alterações.</a:t>
            </a: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9A27C94-1843-BFBE-6F03-61AD6E8E8D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8404" y="1514901"/>
            <a:ext cx="2086266" cy="4864610"/>
          </a:xfr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005B5A73-6BCF-CFEB-BE75-BD2F174B42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1079" y="1970929"/>
            <a:ext cx="7998532" cy="2792139"/>
          </a:xfrm>
          <a:prstGeom prst="rect">
            <a:avLst/>
          </a:prstGeom>
        </p:spPr>
      </p:pic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B9EE6FC7-3DA1-E97F-DF7C-5B6C213A765F}"/>
              </a:ext>
            </a:extLst>
          </p:cNvPr>
          <p:cNvSpPr/>
          <p:nvPr/>
        </p:nvSpPr>
        <p:spPr>
          <a:xfrm>
            <a:off x="808404" y="3684895"/>
            <a:ext cx="1634545" cy="327546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E1E712B5-B4BF-9DFA-01B6-D898195F4FB3}"/>
              </a:ext>
            </a:extLst>
          </p:cNvPr>
          <p:cNvSpPr/>
          <p:nvPr/>
        </p:nvSpPr>
        <p:spPr>
          <a:xfrm>
            <a:off x="6332561" y="4312693"/>
            <a:ext cx="1064525" cy="46402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2838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você definiu o novo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Pesquise 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disponíveis em algum dispositivo e conecte na rede recém configurada.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2832" y="5707660"/>
            <a:ext cx="1080000" cy="1080000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163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Bahnschrift SemiBold Condensed</vt:lpstr>
      <vt:lpstr>Calibri</vt:lpstr>
      <vt:lpstr>Calibri Light</vt:lpstr>
      <vt:lpstr>Tema do Office</vt:lpstr>
      <vt:lpstr>Nokia AC G140W  Passo a passo para definição de nome e senha da rede Wi-fi.</vt:lpstr>
      <vt:lpstr>Com algum dispositivo conectado à rede, pesquise no navegador de Internet de sua preferência pelo IP 192.168.1.1</vt:lpstr>
      <vt:lpstr>Faça o login inserindo usuário e senha informados pelo Suporte Técnico.</vt:lpstr>
      <vt:lpstr>Para acessar às configurações de wi-fi, acesse a aba Network. Selecione a opção Wirelles (2.4GHz) para definir alterações.</vt:lpstr>
      <vt:lpstr>Defina o nome da rede no campo SSID Name e defina a senha no campo WPA Key. Clique em Save para aplicar as alterações.</vt:lpstr>
      <vt:lpstr>Clique em Wirelles (5GHz) e repita o processo. Salve as alterações.</vt:lpstr>
      <vt:lpstr>Procedimento concluído, você definiu o novo nome e senha da rede Wi-fi.  Pesquise as redes Wi-fi disponíveis em algum dispositivo e conecte na rede recém configurada.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7</cp:revision>
  <dcterms:created xsi:type="dcterms:W3CDTF">2024-02-02T11:40:39Z</dcterms:created>
  <dcterms:modified xsi:type="dcterms:W3CDTF">2024-04-16T16:47:36Z</dcterms:modified>
</cp:coreProperties>
</file>