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E0966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E0966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TP-LINK ARCHER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C21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86D98F2-B4C5-FB50-0BEF-C08BD09EB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531" y="1580814"/>
            <a:ext cx="3771371" cy="4126846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D660EF4-7919-698E-F73B-2D5FBC9FB7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100" y="1580814"/>
            <a:ext cx="3771371" cy="41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86240"/>
            <a:ext cx="5433630" cy="160509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DB9D3AC-E874-C114-38AA-D0B07D90B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405" y="4073676"/>
            <a:ext cx="4279189" cy="78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46BB8852-86F4-EB39-670F-072B273021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819" y="1514901"/>
            <a:ext cx="8852360" cy="4557483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0452C7AF-47D0-F50D-0918-603164E491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2036" y="1831266"/>
            <a:ext cx="10267928" cy="3533949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EF7DF879-EAB5-9F0F-3A2D-00C85E44D17F}"/>
              </a:ext>
            </a:extLst>
          </p:cNvPr>
          <p:cNvSpPr/>
          <p:nvPr/>
        </p:nvSpPr>
        <p:spPr>
          <a:xfrm>
            <a:off x="6513110" y="2291511"/>
            <a:ext cx="740596" cy="111270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Efetue as configurações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alterações.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B61A1B8B-067D-879C-9EB6-4B9FBAA17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4661" y="1514901"/>
            <a:ext cx="7062677" cy="4874882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9E07DC4-C261-0DB8-C03F-388CE38B6A8E}"/>
              </a:ext>
            </a:extLst>
          </p:cNvPr>
          <p:cNvSpPr/>
          <p:nvPr/>
        </p:nvSpPr>
        <p:spPr>
          <a:xfrm>
            <a:off x="3897340" y="2702257"/>
            <a:ext cx="592773" cy="2833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BAA73CE5-0023-6BF9-707D-4DDB5C8DDDCB}"/>
              </a:ext>
            </a:extLst>
          </p:cNvPr>
          <p:cNvSpPr/>
          <p:nvPr/>
        </p:nvSpPr>
        <p:spPr>
          <a:xfrm>
            <a:off x="3926908" y="4137549"/>
            <a:ext cx="592773" cy="2833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EDB7A30-A37D-82E5-C286-38C3F0966DA7}"/>
              </a:ext>
            </a:extLst>
          </p:cNvPr>
          <p:cNvSpPr/>
          <p:nvPr/>
        </p:nvSpPr>
        <p:spPr>
          <a:xfrm>
            <a:off x="8079474" y="6032311"/>
            <a:ext cx="1547863" cy="3561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136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TP-LINK ARCHER C21 Passo a passo para definição de nome e senha da rede Wi-fi.</vt:lpstr>
      <vt:lpstr>Com algum dispositivo conectado à rede, pesquise no navegador de Internet de sua preferência pelo IP 192.168.0.1</vt:lpstr>
      <vt:lpstr>Faça o login inserindo a senha informada pelo Suporte Técnico.</vt:lpstr>
      <vt:lpstr>Para acessar às configurações de Wi-fi, acesse a aba Wireless.</vt:lpstr>
      <vt:lpstr>Defina o nome da rede Wi-fi em SSID e a senha no respectivo campo. Efetue as configurações nas redes 2.4GHz e 5GHz.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12</cp:revision>
  <dcterms:created xsi:type="dcterms:W3CDTF">2024-02-02T11:40:39Z</dcterms:created>
  <dcterms:modified xsi:type="dcterms:W3CDTF">2024-04-16T17:08:46Z</dcterms:modified>
</cp:coreProperties>
</file>