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F0863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F0863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TP-LINK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WR820N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reconfiguração do roteador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EA19C34D-9F3C-B75D-B41D-1EF63B58D5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161" y="1565185"/>
            <a:ext cx="3649520" cy="4142475"/>
          </a:xfr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A2CFAA1-EE83-03E1-5A31-8840DF3F63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319" y="1565186"/>
            <a:ext cx="3649520" cy="414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192.168.0.1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86240"/>
            <a:ext cx="5433630" cy="1605092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DB9D3AC-E874-C114-38AA-D0B07D90BF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405" y="4073676"/>
            <a:ext cx="4279189" cy="78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0C40200-9432-74CB-1B81-A86D7AFAC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1213" y="1825625"/>
            <a:ext cx="8549573" cy="4351338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autenticar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em nossa central e obter acesso à Internet, defina o Tipo de Conexão como PPPoE. A seguir insira o Nome de Usuário e Senha informados pela nossa equipe.</a:t>
            </a:r>
          </a:p>
        </p:txBody>
      </p:sp>
      <p:pic>
        <p:nvPicPr>
          <p:cNvPr id="14" name="Espaço Reservado para Conteúdo 13">
            <a:extLst>
              <a:ext uri="{FF2B5EF4-FFF2-40B4-BE49-F238E27FC236}">
                <a16:creationId xmlns:a16="http://schemas.microsoft.com/office/drawing/2014/main" id="{0458D0C6-C9B4-4D19-54CF-0728801364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886" y="1592020"/>
            <a:ext cx="7854227" cy="4599460"/>
          </a:xfrm>
        </p:spPr>
      </p:pic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Na aba Wireless, 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em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SSID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 respectivo campo.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Salve as alterações.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88E40F25-D9CC-CB04-84F2-ABBBBBEDC3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0189" y="1514901"/>
            <a:ext cx="5571620" cy="4544154"/>
          </a:xfrm>
        </p:spPr>
      </p:pic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configurou o roteador para navegar na Internet.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</a:t>
            </a:r>
            <a:r>
              <a:rPr lang="pt-BR" sz="280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algum dispositivo e 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143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TP-LINK WR820N Passo a passo para reconfiguração do roteador</vt:lpstr>
      <vt:lpstr>Com algum dispositivo conectado à rede, pesquise no navegador de Internet de sua preferência pelo IP 192.168.0.1</vt:lpstr>
      <vt:lpstr>Faça o login inserindo a senha informada pelo Suporte Técnico.</vt:lpstr>
      <vt:lpstr>Para autenticar em nossa central e obter acesso à Internet, defina o Tipo de Conexão como PPPoE. A seguir insira o Nome de Usuário e Senha informados pela nossa equipe.</vt:lpstr>
      <vt:lpstr>Na aba Wireless, defina o nome da rede Wi-fi em SSID e a senha no respectivo campo. Salve as alterações.</vt:lpstr>
      <vt:lpstr>Procedimento concluído, você configurou o roteador para navegar na Internet.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12</cp:revision>
  <dcterms:created xsi:type="dcterms:W3CDTF">2024-02-02T11:40:39Z</dcterms:created>
  <dcterms:modified xsi:type="dcterms:W3CDTF">2024-04-16T17:23:49Z</dcterms:modified>
</cp:coreProperties>
</file>