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F0863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F0863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TP-LINK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WR820N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EA19C34D-9F3C-B75D-B41D-1EF63B58D5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936" y="1647102"/>
            <a:ext cx="3577350" cy="4060557"/>
          </a:xfr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E5E5F0D4-8DFC-EE5E-8160-DE3FABE0EA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715" y="1647102"/>
            <a:ext cx="3638259" cy="406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192.168.0.1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86240"/>
            <a:ext cx="5433630" cy="160509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DB9D3AC-E874-C114-38AA-D0B07D90BF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405" y="4073676"/>
            <a:ext cx="4279189" cy="78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A0C40200-9432-74CB-1B81-A86D7AFAC9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1213" y="1825625"/>
            <a:ext cx="8549573" cy="4351338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Wireless.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2D693ADE-4D58-379C-EADA-DFBACCAB23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7929" y="1636088"/>
            <a:ext cx="9896140" cy="3839297"/>
          </a:xfrm>
        </p:spPr>
      </p:pic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EF7DF879-EAB5-9F0F-3A2D-00C85E44D17F}"/>
              </a:ext>
            </a:extLst>
          </p:cNvPr>
          <p:cNvSpPr/>
          <p:nvPr/>
        </p:nvSpPr>
        <p:spPr>
          <a:xfrm>
            <a:off x="6369889" y="2115239"/>
            <a:ext cx="740596" cy="111270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Salve as alterações.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88E40F25-D9CC-CB04-84F2-ABBBBBEDC3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0189" y="1514901"/>
            <a:ext cx="5571620" cy="4544154"/>
          </a:xfrm>
        </p:spPr>
      </p:pic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126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SemiBold Condensed</vt:lpstr>
      <vt:lpstr>Calibri</vt:lpstr>
      <vt:lpstr>Calibri Light</vt:lpstr>
      <vt:lpstr>Tema do Office</vt:lpstr>
      <vt:lpstr>TP-LINK WR820N Passo a passo para definição de nome e senha da rede Wi-fi.</vt:lpstr>
      <vt:lpstr>Com algum dispositivo conectado à rede, pesquise no navegador de Internet de sua preferência pelo IP 192.168.0.1</vt:lpstr>
      <vt:lpstr>Faça o login inserindo a senha informada pelo Suporte Técnico.</vt:lpstr>
      <vt:lpstr>Para acessar às configurações de Wi-fi, acesse a aba Wireless.</vt:lpstr>
      <vt:lpstr>Defina o nome da rede Wi-fi em SSID e a senha no respectivo campo. Salve as alterações.</vt:lpstr>
      <vt:lpstr>Procedimento concluído, você definiu o novo nome e senha da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10</cp:revision>
  <dcterms:created xsi:type="dcterms:W3CDTF">2024-02-02T11:40:39Z</dcterms:created>
  <dcterms:modified xsi:type="dcterms:W3CDTF">2024-04-17T11:44:50Z</dcterms:modified>
</cp:coreProperties>
</file>