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1" r:id="rId4"/>
    <p:sldId id="259" r:id="rId5"/>
    <p:sldId id="256" r:id="rId6"/>
    <p:sldId id="258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D0965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8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965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VSOL</a:t>
            </a:r>
            <a:r>
              <a:rPr lang="pt-BR" sz="32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HG323DAC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identificar dispositivos conectados na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8F0E6A8-6F60-4B17-C341-DF4F18DB7A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077" y="1740300"/>
            <a:ext cx="3967360" cy="3967360"/>
          </a:xfrm>
          <a:prstGeom prst="rect">
            <a:avLst/>
          </a:prstGeom>
        </p:spPr>
      </p:pic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EE35CF01-56DD-503B-3F2C-FE9463329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563" y="1740300"/>
            <a:ext cx="3967360" cy="3967360"/>
          </a:xfr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usuário e senha informados pelo Suporte Técnico.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7BD6564F-AF84-2BCE-1204-F2A746F3A5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4738" y="2105799"/>
            <a:ext cx="7162523" cy="3444107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Acesse a aba Informação de usuário para verificar quais dispositivos estão conectados</a:t>
            </a:r>
          </a:p>
        </p:txBody>
      </p:sp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id="{CD5756A9-9003-4F6A-8C3E-BD59465D87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1107" y="1855983"/>
            <a:ext cx="10689785" cy="3957963"/>
          </a:xfrm>
        </p:spPr>
      </p:pic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25E6F62F-E6E4-D8B4-B260-E0640BEF3D4C}"/>
              </a:ext>
            </a:extLst>
          </p:cNvPr>
          <p:cNvSpPr/>
          <p:nvPr/>
        </p:nvSpPr>
        <p:spPr>
          <a:xfrm>
            <a:off x="6366764" y="2210604"/>
            <a:ext cx="1289630" cy="49165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838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Agora acesse a aba Informações da LAN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EB3E27AF-A0E4-E2D8-7954-8B902E47A0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6315" y="1514901"/>
            <a:ext cx="10179370" cy="4462818"/>
          </a:xfr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6AFE0D36-19A8-4E78-B82A-10C7C99FD4D8}"/>
              </a:ext>
            </a:extLst>
          </p:cNvPr>
          <p:cNvSpPr/>
          <p:nvPr/>
        </p:nvSpPr>
        <p:spPr>
          <a:xfrm>
            <a:off x="1392070" y="3889612"/>
            <a:ext cx="1665027" cy="62779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No canto inferior da tela é exibido os endereços MAC dos aparelhos conectados à rede na tabela Clientes ativos de DHCP.</a:t>
            </a:r>
          </a:p>
        </p:txBody>
      </p:sp>
      <p:pic>
        <p:nvPicPr>
          <p:cNvPr id="10" name="Espaço Reservado para Conteúdo 9">
            <a:extLst>
              <a:ext uri="{FF2B5EF4-FFF2-40B4-BE49-F238E27FC236}">
                <a16:creationId xmlns:a16="http://schemas.microsoft.com/office/drawing/2014/main" id="{814F5885-BB78-D1A0-ED9C-7F1C442C41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922912"/>
            <a:ext cx="10515601" cy="3549841"/>
          </a:xfrm>
        </p:spPr>
      </p:pic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10460E6E-ED7C-0F9A-475A-856D799E0A5D}"/>
              </a:ext>
            </a:extLst>
          </p:cNvPr>
          <p:cNvSpPr/>
          <p:nvPr/>
        </p:nvSpPr>
        <p:spPr>
          <a:xfrm>
            <a:off x="838199" y="1909264"/>
            <a:ext cx="2587389" cy="34261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identificou os equipamentos conectados na sua rede.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</TotalTime>
  <Words>116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Bahnschrift SemiBold Condensed</vt:lpstr>
      <vt:lpstr>Calibri</vt:lpstr>
      <vt:lpstr>Calibri Light</vt:lpstr>
      <vt:lpstr>Tema do Office</vt:lpstr>
      <vt:lpstr>VSOL HG323DAC  Passo a passo para identificar dispositivos conectados na rede Wi-fi.</vt:lpstr>
      <vt:lpstr>Com algum dispositivo conectado à rede, pesquise no navegador de Internet de sua preferência pelo IP 192.168.1.1</vt:lpstr>
      <vt:lpstr>Faça o login inserindo usuário e senha informados pelo Suporte Técnico.</vt:lpstr>
      <vt:lpstr>Acesse a aba Informação de usuário para verificar quais dispositivos estão conectados</vt:lpstr>
      <vt:lpstr>Agora acesse a aba Informações da LAN</vt:lpstr>
      <vt:lpstr>No canto inferior da tela é exibido os endereços MAC dos aparelhos conectados à rede na tabela Clientes ativos de DHCP.</vt:lpstr>
      <vt:lpstr>Procedimento concluído, você identificou os equipamentos conectados na sua rede.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8</cp:revision>
  <dcterms:created xsi:type="dcterms:W3CDTF">2024-02-02T11:40:39Z</dcterms:created>
  <dcterms:modified xsi:type="dcterms:W3CDTF">2024-04-17T11:52:02Z</dcterms:modified>
</cp:coreProperties>
</file>