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  <p:sldId id="259" r:id="rId5"/>
    <p:sldId id="256" r:id="rId6"/>
    <p:sldId id="258" r:id="rId7"/>
    <p:sldId id="260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VSOL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HG323DAC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FBA8348-A1EF-ED85-0247-1E775D45F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077" y="1740300"/>
            <a:ext cx="3967360" cy="3967360"/>
          </a:xfrm>
          <a:prstGeom prst="rect">
            <a:avLst/>
          </a:prstGeom>
        </p:spPr>
      </p:pic>
      <p:pic>
        <p:nvPicPr>
          <p:cNvPr id="7" name="Espaço Reservado para Conteúdo 8">
            <a:extLst>
              <a:ext uri="{FF2B5EF4-FFF2-40B4-BE49-F238E27FC236}">
                <a16:creationId xmlns:a16="http://schemas.microsoft.com/office/drawing/2014/main" id="{7B2E26B9-2874-42DC-DA04-581C219DA5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563" y="1740300"/>
            <a:ext cx="3967360" cy="396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7BD6564F-AF84-2BCE-1204-F2A746F3A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738" y="2105799"/>
            <a:ext cx="7162523" cy="3444107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Selecione a aba Rede para acessar as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10" name="Espaço Reservado para Conteúdo 9">
            <a:extLst>
              <a:ext uri="{FF2B5EF4-FFF2-40B4-BE49-F238E27FC236}">
                <a16:creationId xmlns:a16="http://schemas.microsoft.com/office/drawing/2014/main" id="{024B5411-DA6C-3D8A-5D6E-7ACEA7D4D4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8101" y="1914705"/>
            <a:ext cx="9835797" cy="3028590"/>
          </a:xfrm>
        </p:spPr>
      </p:pic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5D0DE78D-606E-15D4-37FB-7EDB6BD85A12}"/>
              </a:ext>
            </a:extLst>
          </p:cNvPr>
          <p:cNvSpPr/>
          <p:nvPr/>
        </p:nvSpPr>
        <p:spPr>
          <a:xfrm>
            <a:off x="4155990" y="1967249"/>
            <a:ext cx="705080" cy="3305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configurar 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Insira o nome no campo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alterações em Aplicar Mudanças no canto inferior da página.</a:t>
            </a:r>
          </a:p>
        </p:txBody>
      </p:sp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87665B9C-444C-2259-DD05-1702F2F5D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8347" y="1514901"/>
            <a:ext cx="9755303" cy="4505989"/>
          </a:xfr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68D997E-17B2-A434-C099-ED0071B6AD6C}"/>
              </a:ext>
            </a:extLst>
          </p:cNvPr>
          <p:cNvSpPr/>
          <p:nvPr/>
        </p:nvSpPr>
        <p:spPr>
          <a:xfrm>
            <a:off x="6755642" y="4299044"/>
            <a:ext cx="2006220" cy="3138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784C52DD-55D5-2422-76FB-A8DF3E9E1443}"/>
              </a:ext>
            </a:extLst>
          </p:cNvPr>
          <p:cNvSpPr/>
          <p:nvPr/>
        </p:nvSpPr>
        <p:spPr>
          <a:xfrm>
            <a:off x="7178723" y="1828800"/>
            <a:ext cx="545910" cy="3138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Segurança WLAN defina a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no campo Chave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Pré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-Compartilhada.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Aplique as alterações.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DD1F2D6-85B5-C252-3ECF-5CB2B77A55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5946" y="1514901"/>
            <a:ext cx="10078220" cy="4749421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F21B5147-543F-428A-20C7-321E19F954EF}"/>
              </a:ext>
            </a:extLst>
          </p:cNvPr>
          <p:cNvSpPr/>
          <p:nvPr/>
        </p:nvSpPr>
        <p:spPr>
          <a:xfrm>
            <a:off x="1070537" y="2702258"/>
            <a:ext cx="1454300" cy="34119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3687EC3-59DB-B2FB-5515-0C771C9D2E5E}"/>
              </a:ext>
            </a:extLst>
          </p:cNvPr>
          <p:cNvSpPr/>
          <p:nvPr/>
        </p:nvSpPr>
        <p:spPr>
          <a:xfrm>
            <a:off x="6155139" y="5322626"/>
            <a:ext cx="2238233" cy="3138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CA0EF029-DDEF-8939-8345-398D3BB2BDF4}"/>
              </a:ext>
            </a:extLst>
          </p:cNvPr>
          <p:cNvSpPr/>
          <p:nvPr/>
        </p:nvSpPr>
        <p:spPr>
          <a:xfrm>
            <a:off x="2879665" y="5966352"/>
            <a:ext cx="1241959" cy="32526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Repita o processo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defina o nome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na aba Segurança WLAN. Não esqueça de aplicar as alterações. 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D55B71D6-A8F2-DF0F-83B3-1D0E1CEC9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3099" y="1514901"/>
            <a:ext cx="10185801" cy="4653887"/>
          </a:xfr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A4BCDD4C-D4DE-4B75-0A78-44EC98AA96BE}"/>
              </a:ext>
            </a:extLst>
          </p:cNvPr>
          <p:cNvSpPr/>
          <p:nvPr/>
        </p:nvSpPr>
        <p:spPr>
          <a:xfrm>
            <a:off x="6769290" y="1862921"/>
            <a:ext cx="423080" cy="3531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4446D40-2CD5-031C-AF0E-A0BEF5DA1721}"/>
              </a:ext>
            </a:extLst>
          </p:cNvPr>
          <p:cNvSpPr/>
          <p:nvPr/>
        </p:nvSpPr>
        <p:spPr>
          <a:xfrm>
            <a:off x="6810234" y="4858603"/>
            <a:ext cx="2129051" cy="3531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B59C9DD4-4F4A-D7E6-96CB-C83780DD515C}"/>
              </a:ext>
            </a:extLst>
          </p:cNvPr>
          <p:cNvSpPr/>
          <p:nvPr/>
        </p:nvSpPr>
        <p:spPr>
          <a:xfrm>
            <a:off x="998546" y="3728105"/>
            <a:ext cx="1649119" cy="3531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89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2832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183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VSOL HG323DAC  Passo a passo para definição de nome e senha da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Selecione a aba Rede para acessar as configurações de Wi-fi</vt:lpstr>
      <vt:lpstr>Para configurar a rede Wi-fi 2.4GHz, acesse a aba 2.4G. Insira o nome no campo SSID. Salve as alterações em Aplicar Mudanças no canto inferior da página.</vt:lpstr>
      <vt:lpstr>Em Segurança WLAN defina a senha da rede Wi-fi no campo Chave Pré-Compartilhada. Aplique as alterações.</vt:lpstr>
      <vt:lpstr>Repita o processo na rede 5G, defina o nome SSID e a senha na aba Segurança WLAN. Não esqueça de aplicar as alterações. 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8</cp:revision>
  <dcterms:created xsi:type="dcterms:W3CDTF">2024-02-02T11:40:39Z</dcterms:created>
  <dcterms:modified xsi:type="dcterms:W3CDTF">2024-04-17T11:56:29Z</dcterms:modified>
</cp:coreProperties>
</file>