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  <p:sldId id="261" r:id="rId4"/>
    <p:sldId id="256" r:id="rId5"/>
    <p:sldId id="258" r:id="rId6"/>
    <p:sldId id="259" r:id="rId7"/>
    <p:sldId id="262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7C01"/>
    <a:srgbClr val="3D0965"/>
    <a:srgbClr val="172C51"/>
    <a:srgbClr val="C4530E"/>
    <a:srgbClr val="C96B0D"/>
    <a:srgbClr val="632B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8" autoAdjust="0"/>
    <p:restoredTop sz="94660"/>
  </p:normalViewPr>
  <p:slideViewPr>
    <p:cSldViewPr snapToGrid="0">
      <p:cViewPr varScale="1">
        <p:scale>
          <a:sx n="50" d="100"/>
          <a:sy n="50" d="100"/>
        </p:scale>
        <p:origin x="66" y="5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41E692-20D0-CB00-A6CB-BF3581173D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DD5F5E0-08D1-2604-3FAF-226DAB2F69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6A60BCD-9F39-F21A-5D63-CFF435F24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0358A9F-C179-1F58-82B6-5F9BAA01D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BCF770B-9D33-611E-A820-A32520A44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5987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EEA2FA-8AE5-F31C-D57D-D3207221D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6E294A4-B92F-6475-D128-69553946D7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8EE24FC-C771-1B29-4A60-F5DFF91E0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0BD2EAB-3E85-3F55-A0E9-C7938EB93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D1691FD-9858-BD24-0137-956D133EB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1896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C5280D2-E972-9D7F-6EC6-4B5B14B51E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B89C139-4E71-5117-6614-AC1038541F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3168AD0-9194-0C94-A5FD-8DD412FFC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C9F23A1-9653-E293-E906-4191414A6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62DB6A4-319C-DE65-27CD-EB20F259C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9208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FD6952-A804-25C6-E2FE-48714FFA2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72D1F3F-8287-8E1F-0FF0-0C58250F60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46BAAEC-CF3C-3F3A-C36D-35CDC8C45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285F08D-6ECA-CC95-8AE4-AC4CFBB15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8F84B82-AC8B-F373-B7A8-293EF8C81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5335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0A28E7-2DC6-F949-15C7-8F5BA1811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C544879-F61B-3C9F-225E-E817B66DC7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5A189E1-4995-4A73-90C7-CB82DD1EB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89D4083-D8D7-939E-1FC0-8B8C1B007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57B646F-3766-4FA8-D562-E8426282C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0257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A0593F-7BA6-B07C-4695-89701160A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0D8A5E0-7278-3216-6DFE-E6B75CA906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BC90F11-5EDA-5784-F21A-F8B8654CCE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1FF6A39-E5E4-08AA-A523-427A07B07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C87C4F8-A5D0-ED0A-ED14-BA4EFCFDF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57C45F8-A2EF-3ABE-2E29-8CEAA07FB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3912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740AB9-8B69-0290-BD40-BF66E904F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C8D4F6B-BFC2-A6F3-3CA7-F56342A355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F16A028-7753-A5D5-CF29-69CA70A9E2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3A4F016B-3B68-DCB5-7CA9-1CDB308D2D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7521946-4FD0-107A-34AE-4C8FF05B6C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EB938CEA-53C6-341B-E317-61097B7C6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7AEDF10-0207-8147-597C-F1F1CF347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91D1BBC7-22C2-C550-A02D-205D5EE7B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1969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C4282B-4E92-606E-7643-29C60D997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88C8122-AB83-B368-FD3F-0102F05A7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72FBF18-85BF-38F9-C51C-9FE9BA136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0B825EE-EF02-A884-8AF5-99244CD43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5579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AD7FBA0-74B4-F35D-B630-0C0E9A206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E8A88DED-D8FB-BB23-3172-A2B4B8DFA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C5C08FE-0FC1-6BCF-E5F7-F5DAF3D9B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4937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6CAF08-B333-E85C-5ABD-9332AAC12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52E1E55-9B8E-27A1-758B-6A0ABAB556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B8B9272-992B-FBFA-9AEA-D1F7FFF4D9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DC4CDC9-0B4D-C5E7-FD80-8F71DE5D5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A0124EB-A91D-1FF2-6F15-BFF5BBE7C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3891E4D-A911-4BB8-3460-114E67983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077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1EC3ED-0C93-C0E9-030E-2425A4239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F45DF2DD-5EFC-CD4C-EFAD-9B452116E2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18985F4-5F53-79A5-F935-FADE493C3B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4EB55AD-6499-7D3D-1797-84959E617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A6BA42B-42A2-78D7-6F60-E0F4E883A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3633607-CEFE-4670-D10E-C7F8B6B51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855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0000">
              <a:srgbClr val="3D0965"/>
            </a:gs>
            <a:gs pos="100000">
              <a:srgbClr val="FE7C0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8C931DA0-7DDB-45FC-0C10-AAD935C49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B776455-2C88-CB13-F5F7-644337BC98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D279D33-25DA-59E3-2EB8-839F6F354E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B5CBDAC-B585-FF81-CF7E-D6FB3240E2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E166DE7-31AE-6E47-5F72-32EFFB0E9D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2378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ebp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eb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21540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32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ZTE</a:t>
            </a:r>
            <a:r>
              <a:rPr lang="pt-BR" sz="32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 </a:t>
            </a:r>
            <a:r>
              <a:rPr lang="pt-BR" sz="32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F673AV9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Passo a passo para definição de nome e senha da rede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.</a:t>
            </a:r>
          </a:p>
        </p:txBody>
      </p:sp>
      <p:pic>
        <p:nvPicPr>
          <p:cNvPr id="10" name="Espaço Reservado para Conteúdo 6">
            <a:extLst>
              <a:ext uri="{FF2B5EF4-FFF2-40B4-BE49-F238E27FC236}">
                <a16:creationId xmlns:a16="http://schemas.microsoft.com/office/drawing/2014/main" id="{226D55DF-C275-FDAA-7534-85A5AEE372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660" y="5707660"/>
            <a:ext cx="1080000" cy="1080000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839A2401-6640-D1A8-D7B0-FCE3E0C63C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9929" y="1611914"/>
            <a:ext cx="4095746" cy="4095746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9729027D-5824-DCE0-A36A-F6D96FA9245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6326" y="1611914"/>
            <a:ext cx="4095746" cy="4095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856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Com algum dispositivo conectado à rede, pesquise no navegador de Internet de sua preferência pelo IP 192.168.1.1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AF354F09-24FC-3524-2279-26D528E3AD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9185" y="2244036"/>
            <a:ext cx="5433630" cy="1605092"/>
          </a:xfrm>
          <a:prstGeom prst="rect">
            <a:avLst/>
          </a:prstGeom>
        </p:spPr>
      </p:pic>
      <p:pic>
        <p:nvPicPr>
          <p:cNvPr id="7" name="Espaço Reservado para Conteúdo 6">
            <a:extLst>
              <a:ext uri="{FF2B5EF4-FFF2-40B4-BE49-F238E27FC236}">
                <a16:creationId xmlns:a16="http://schemas.microsoft.com/office/drawing/2014/main" id="{4C8D1D9A-AF14-2D8D-B64A-D1B3D3A909B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229033" y="4207702"/>
            <a:ext cx="5733931" cy="909264"/>
          </a:xfrm>
        </p:spPr>
      </p:pic>
    </p:spTree>
    <p:extLst>
      <p:ext uri="{BB962C8B-B14F-4D97-AF65-F5344CB8AC3E}">
        <p14:creationId xmlns:p14="http://schemas.microsoft.com/office/powerpoint/2010/main" val="2082551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Faça o login inserindo usuário e senha informados pelo Suporte Técnico.</a:t>
            </a:r>
          </a:p>
        </p:txBody>
      </p:sp>
      <p:pic>
        <p:nvPicPr>
          <p:cNvPr id="8" name="Espaço Reservado para Conteúdo 7">
            <a:extLst>
              <a:ext uri="{FF2B5EF4-FFF2-40B4-BE49-F238E27FC236}">
                <a16:creationId xmlns:a16="http://schemas.microsoft.com/office/drawing/2014/main" id="{F0CF27F2-8E10-3D23-782C-AE1FE975276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46284" y="2071663"/>
            <a:ext cx="5499431" cy="3266265"/>
          </a:xfrm>
        </p:spPr>
      </p:pic>
    </p:spTree>
    <p:extLst>
      <p:ext uri="{BB962C8B-B14F-4D97-AF65-F5344CB8AC3E}">
        <p14:creationId xmlns:p14="http://schemas.microsoft.com/office/powerpoint/2010/main" val="1203100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Para acessar às configurações 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, acesse a aba Network.</a:t>
            </a:r>
          </a:p>
        </p:txBody>
      </p:sp>
      <p:pic>
        <p:nvPicPr>
          <p:cNvPr id="6" name="Espaço Reservado para Conteúdo 5">
            <a:extLst>
              <a:ext uri="{FF2B5EF4-FFF2-40B4-BE49-F238E27FC236}">
                <a16:creationId xmlns:a16="http://schemas.microsoft.com/office/drawing/2014/main" id="{5E60636D-8FF3-6E64-1254-DA35B9FB6B9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68830" y="1514901"/>
            <a:ext cx="9254337" cy="4610477"/>
          </a:xfrm>
        </p:spPr>
      </p:pic>
      <p:sp>
        <p:nvSpPr>
          <p:cNvPr id="10" name="Retângulo: Cantos Arredondados 9">
            <a:extLst>
              <a:ext uri="{FF2B5EF4-FFF2-40B4-BE49-F238E27FC236}">
                <a16:creationId xmlns:a16="http://schemas.microsoft.com/office/drawing/2014/main" id="{E0520163-B1E6-E85F-1337-0A21696E2789}"/>
              </a:ext>
            </a:extLst>
          </p:cNvPr>
          <p:cNvSpPr/>
          <p:nvPr/>
        </p:nvSpPr>
        <p:spPr>
          <a:xfrm>
            <a:off x="4466601" y="2806178"/>
            <a:ext cx="947451" cy="352539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2752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Agora acesse a aba WLAN. Defina o nome da rede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em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SSID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Name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Defina a senha no campo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WPA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Pre-Shared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Key. Salve as alterações em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Submit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.</a:t>
            </a:r>
          </a:p>
        </p:txBody>
      </p:sp>
      <p:pic>
        <p:nvPicPr>
          <p:cNvPr id="9" name="Espaço Reservado para Conteúdo 8">
            <a:extLst>
              <a:ext uri="{FF2B5EF4-FFF2-40B4-BE49-F238E27FC236}">
                <a16:creationId xmlns:a16="http://schemas.microsoft.com/office/drawing/2014/main" id="{48C0F29A-687A-FB6A-0329-6F79EAD7E0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34255" y="1514901"/>
            <a:ext cx="5523488" cy="5132093"/>
          </a:xfrm>
        </p:spPr>
      </p:pic>
      <p:sp>
        <p:nvSpPr>
          <p:cNvPr id="10" name="Retângulo: Cantos Arredondados 9">
            <a:extLst>
              <a:ext uri="{FF2B5EF4-FFF2-40B4-BE49-F238E27FC236}">
                <a16:creationId xmlns:a16="http://schemas.microsoft.com/office/drawing/2014/main" id="{EC7A2DEE-0162-4740-413C-C0A01AD96AC2}"/>
              </a:ext>
            </a:extLst>
          </p:cNvPr>
          <p:cNvSpPr/>
          <p:nvPr/>
        </p:nvSpPr>
        <p:spPr>
          <a:xfrm>
            <a:off x="5581936" y="5581935"/>
            <a:ext cx="900751" cy="245659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: Cantos Arredondados 10">
            <a:extLst>
              <a:ext uri="{FF2B5EF4-FFF2-40B4-BE49-F238E27FC236}">
                <a16:creationId xmlns:a16="http://schemas.microsoft.com/office/drawing/2014/main" id="{D68F61AA-4B15-5477-1E01-1EA4D444A38D}"/>
              </a:ext>
            </a:extLst>
          </p:cNvPr>
          <p:cNvSpPr/>
          <p:nvPr/>
        </p:nvSpPr>
        <p:spPr>
          <a:xfrm>
            <a:off x="5584208" y="6048239"/>
            <a:ext cx="1239672" cy="245659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Retângulo: Cantos Arredondados 11">
            <a:extLst>
              <a:ext uri="{FF2B5EF4-FFF2-40B4-BE49-F238E27FC236}">
                <a16:creationId xmlns:a16="http://schemas.microsoft.com/office/drawing/2014/main" id="{99CA802C-05D1-21FA-020C-1CC363462F83}"/>
              </a:ext>
            </a:extLst>
          </p:cNvPr>
          <p:cNvSpPr/>
          <p:nvPr/>
        </p:nvSpPr>
        <p:spPr>
          <a:xfrm>
            <a:off x="5732059" y="1869744"/>
            <a:ext cx="477671" cy="245659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08909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A seguir defina as configurações de sua rede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5GHz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em WLAN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Config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(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5G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).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Insira o nome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SSID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e a senha. Clique em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Submit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para salvar as alterações.</a:t>
            </a:r>
          </a:p>
        </p:txBody>
      </p:sp>
      <p:pic>
        <p:nvPicPr>
          <p:cNvPr id="6" name="Espaço Reservado para Conteúdo 5">
            <a:extLst>
              <a:ext uri="{FF2B5EF4-FFF2-40B4-BE49-F238E27FC236}">
                <a16:creationId xmlns:a16="http://schemas.microsoft.com/office/drawing/2014/main" id="{9C42C387-63AC-D469-5545-8AEA451289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09985" y="1514901"/>
            <a:ext cx="7772030" cy="2375683"/>
          </a:xfrm>
        </p:spPr>
      </p:pic>
      <p:pic>
        <p:nvPicPr>
          <p:cNvPr id="12" name="Imagem 11">
            <a:extLst>
              <a:ext uri="{FF2B5EF4-FFF2-40B4-BE49-F238E27FC236}">
                <a16:creationId xmlns:a16="http://schemas.microsoft.com/office/drawing/2014/main" id="{55FF5E94-49AC-41F2-643C-D8DC7E7A7F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7075" y="4092803"/>
            <a:ext cx="5417848" cy="2246687"/>
          </a:xfrm>
          <a:prstGeom prst="rect">
            <a:avLst/>
          </a:prstGeom>
        </p:spPr>
      </p:pic>
      <p:sp>
        <p:nvSpPr>
          <p:cNvPr id="13" name="Retângulo: Cantos Arredondados 12">
            <a:extLst>
              <a:ext uri="{FF2B5EF4-FFF2-40B4-BE49-F238E27FC236}">
                <a16:creationId xmlns:a16="http://schemas.microsoft.com/office/drawing/2014/main" id="{09E7F70E-9839-5E18-864D-7C1FB9F180B0}"/>
              </a:ext>
            </a:extLst>
          </p:cNvPr>
          <p:cNvSpPr/>
          <p:nvPr/>
        </p:nvSpPr>
        <p:spPr>
          <a:xfrm>
            <a:off x="2320119" y="2634502"/>
            <a:ext cx="1624084" cy="299765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Retângulo: Cantos Arredondados 13">
            <a:extLst>
              <a:ext uri="{FF2B5EF4-FFF2-40B4-BE49-F238E27FC236}">
                <a16:creationId xmlns:a16="http://schemas.microsoft.com/office/drawing/2014/main" id="{0C7DF4DB-990F-8AF9-5CF2-9AC211CD8582}"/>
              </a:ext>
            </a:extLst>
          </p:cNvPr>
          <p:cNvSpPr/>
          <p:nvPr/>
        </p:nvSpPr>
        <p:spPr>
          <a:xfrm>
            <a:off x="6974007" y="5964072"/>
            <a:ext cx="914400" cy="37541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2838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36948"/>
            <a:ext cx="10515600" cy="1209675"/>
          </a:xfrm>
          <a:noFill/>
        </p:spPr>
        <p:txBody>
          <a:bodyPr>
            <a:no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Procedimento concluído, você definiu o novo nome e senha da rede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Pesquise as redes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disponíveis em algum dispositivo, conecte na rede recém configurada.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Caso haja alguma dúvida, entre em contato com a nossa equipe!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endParaRPr lang="pt-BR" sz="2800" dirty="0">
              <a:solidFill>
                <a:schemeClr val="bg1">
                  <a:lumMod val="95000"/>
                </a:schemeClr>
              </a:solidFill>
              <a:latin typeface="Bahnschrift SemiBold Condensed" panose="020B0502040204020203" pitchFamily="34" charset="0"/>
            </a:endParaRPr>
          </a:p>
        </p:txBody>
      </p:sp>
      <p:pic>
        <p:nvPicPr>
          <p:cNvPr id="7" name="Espaço Reservado para Conteúdo 6">
            <a:extLst>
              <a:ext uri="{FF2B5EF4-FFF2-40B4-BE49-F238E27FC236}">
                <a16:creationId xmlns:a16="http://schemas.microsoft.com/office/drawing/2014/main" id="{C6E9B712-C098-F8AF-E2B7-1BE81CA5D9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660" y="5707660"/>
            <a:ext cx="1080000" cy="1080000"/>
          </a:xfrm>
        </p:spPr>
      </p:pic>
    </p:spTree>
    <p:extLst>
      <p:ext uri="{BB962C8B-B14F-4D97-AF65-F5344CB8AC3E}">
        <p14:creationId xmlns:p14="http://schemas.microsoft.com/office/powerpoint/2010/main" val="40332116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</TotalTime>
  <Words>171</Words>
  <Application>Microsoft Office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2" baseType="lpstr">
      <vt:lpstr>Arial</vt:lpstr>
      <vt:lpstr>Bahnschrift SemiBold Condensed</vt:lpstr>
      <vt:lpstr>Calibri</vt:lpstr>
      <vt:lpstr>Calibri Light</vt:lpstr>
      <vt:lpstr>Tema do Office</vt:lpstr>
      <vt:lpstr>ZTE  F673AV9 Passo a passo para definição de nome e senha da rede Wi-fi.</vt:lpstr>
      <vt:lpstr>Com algum dispositivo conectado à rede, pesquise no navegador de Internet de sua preferência pelo IP 192.168.1.1</vt:lpstr>
      <vt:lpstr>Faça o login inserindo usuário e senha informados pelo Suporte Técnico.</vt:lpstr>
      <vt:lpstr>Para acessar às configurações de wi-fi, acesse a aba Network.</vt:lpstr>
      <vt:lpstr>Agora acesse a aba WLAN. Defina o nome da rede Wi-fi em SSID Name. Defina a senha no campo WPA Pre-Shared Key. Salve as alterações em Submit.</vt:lpstr>
      <vt:lpstr>A seguir defina as configurações de sua rede 5GHz em WLAN Config(5G). Insira o nome SSID e a senha. Clique em Submit para salvar as alterações.</vt:lpstr>
      <vt:lpstr>Procedimento concluído, você definiu o novo nome e senha da rede Wi-fi.  Pesquise as redes Wi-fi disponíveis em algum dispositivo, conecte na rede recém configurada.  Caso haja alguma dúvida, entre em contato com a nossa equipe!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Intelbras WiFiber 1200R  Passo a passo para definição de nome e senha da rede Wi-fi.</dc:title>
  <dc:creator>User 2</dc:creator>
  <cp:lastModifiedBy>User 2</cp:lastModifiedBy>
  <cp:revision>8</cp:revision>
  <dcterms:created xsi:type="dcterms:W3CDTF">2024-02-02T11:40:39Z</dcterms:created>
  <dcterms:modified xsi:type="dcterms:W3CDTF">2024-04-17T12:26:52Z</dcterms:modified>
</cp:coreProperties>
</file>